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0" r:id="rId4"/>
    <p:sldId id="261" r:id="rId5"/>
    <p:sldId id="262" r:id="rId6"/>
    <p:sldId id="265" r:id="rId7"/>
    <p:sldId id="263" r:id="rId8"/>
    <p:sldId id="266" r:id="rId9"/>
    <p:sldId id="264" r:id="rId10"/>
    <p:sldId id="267" r:id="rId11"/>
    <p:sldId id="268" r:id="rId12"/>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B2"/>
    <a:srgbClr val="F0DAE0"/>
    <a:srgbClr val="D5C2D1"/>
    <a:srgbClr val="9D9AC0"/>
    <a:srgbClr val="FCF9F3"/>
    <a:srgbClr val="FCECF3"/>
    <a:srgbClr val="F5E0E6"/>
    <a:srgbClr val="E8D0D6"/>
    <a:srgbClr val="DAC6D2"/>
    <a:srgbClr val="F5E0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082"/>
    <p:restoredTop sz="94658"/>
  </p:normalViewPr>
  <p:slideViewPr>
    <p:cSldViewPr snapToGrid="0">
      <p:cViewPr varScale="1">
        <p:scale>
          <a:sx n="120" d="100"/>
          <a:sy n="120" d="100"/>
        </p:scale>
        <p:origin x="1408" y="736"/>
      </p:cViewPr>
      <p:guideLst/>
    </p:cSldViewPr>
  </p:slideViewPr>
  <p:notesTextViewPr>
    <p:cViewPr>
      <p:scale>
        <a:sx n="1" d="1"/>
        <a:sy n="1" d="1"/>
      </p:scale>
      <p:origin x="0" y="0"/>
    </p:cViewPr>
  </p:notesTextViewPr>
  <p:notesViewPr>
    <p:cSldViewPr snapToGrid="0">
      <p:cViewPr varScale="1">
        <p:scale>
          <a:sx n="168" d="100"/>
          <a:sy n="168" d="100"/>
        </p:scale>
        <p:origin x="5432"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C7E71E-D196-B54D-A124-0DAD97AD7806}" type="datetimeFigureOut">
              <a:rPr lang="en-KR" smtClean="0"/>
              <a:t>4/3/25</a:t>
            </a:fld>
            <a:endParaRPr lang="en-K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448A47-48C9-794B-BD6F-4F405C407FF6}" type="slidenum">
              <a:rPr lang="en-KR" smtClean="0"/>
              <a:t>‹#›</a:t>
            </a:fld>
            <a:endParaRPr lang="en-KR"/>
          </a:p>
        </p:txBody>
      </p:sp>
    </p:spTree>
    <p:extLst>
      <p:ext uri="{BB962C8B-B14F-4D97-AF65-F5344CB8AC3E}">
        <p14:creationId xmlns:p14="http://schemas.microsoft.com/office/powerpoint/2010/main" val="3400959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4A448A47-48C9-794B-BD6F-4F405C407FF6}" type="slidenum">
              <a:rPr lang="en-KR" smtClean="0"/>
              <a:t>3</a:t>
            </a:fld>
            <a:endParaRPr lang="en-KR"/>
          </a:p>
        </p:txBody>
      </p:sp>
    </p:spTree>
    <p:extLst>
      <p:ext uri="{BB962C8B-B14F-4D97-AF65-F5344CB8AC3E}">
        <p14:creationId xmlns:p14="http://schemas.microsoft.com/office/powerpoint/2010/main" val="1788473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9F798-47CC-149B-8E65-813AE73C49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FCD674-F968-562B-D17C-3CC3A2820A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AFAF13-37C3-258C-A69D-5A87CEB8498F}"/>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D2A7B909-4411-0649-75BF-34B18043D768}"/>
              </a:ext>
            </a:extLst>
          </p:cNvPr>
          <p:cNvSpPr>
            <a:spLocks noGrp="1"/>
          </p:cNvSpPr>
          <p:nvPr>
            <p:ph type="sldNum" sz="quarter" idx="5"/>
          </p:nvPr>
        </p:nvSpPr>
        <p:spPr/>
        <p:txBody>
          <a:bodyPr/>
          <a:lstStyle/>
          <a:p>
            <a:fld id="{4A448A47-48C9-794B-BD6F-4F405C407FF6}" type="slidenum">
              <a:rPr lang="en-KR" smtClean="0"/>
              <a:t>4</a:t>
            </a:fld>
            <a:endParaRPr lang="en-KR"/>
          </a:p>
        </p:txBody>
      </p:sp>
    </p:spTree>
    <p:extLst>
      <p:ext uri="{BB962C8B-B14F-4D97-AF65-F5344CB8AC3E}">
        <p14:creationId xmlns:p14="http://schemas.microsoft.com/office/powerpoint/2010/main" val="1024818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1B296-6E02-BF75-D7A4-393A0482DE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A0DE84-E608-E6A7-3212-6565C7F5D3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EB242D-61FB-7F4A-6BDC-62556C8DD4F0}"/>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CF3AA226-8FD0-E24B-EAA2-82FE1EB216D9}"/>
              </a:ext>
            </a:extLst>
          </p:cNvPr>
          <p:cNvSpPr>
            <a:spLocks noGrp="1"/>
          </p:cNvSpPr>
          <p:nvPr>
            <p:ph type="sldNum" sz="quarter" idx="5"/>
          </p:nvPr>
        </p:nvSpPr>
        <p:spPr/>
        <p:txBody>
          <a:bodyPr/>
          <a:lstStyle/>
          <a:p>
            <a:fld id="{4A448A47-48C9-794B-BD6F-4F405C407FF6}" type="slidenum">
              <a:rPr lang="en-KR" smtClean="0"/>
              <a:t>5</a:t>
            </a:fld>
            <a:endParaRPr lang="en-KR"/>
          </a:p>
        </p:txBody>
      </p:sp>
    </p:spTree>
    <p:extLst>
      <p:ext uri="{BB962C8B-B14F-4D97-AF65-F5344CB8AC3E}">
        <p14:creationId xmlns:p14="http://schemas.microsoft.com/office/powerpoint/2010/main" val="928873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9E743A-F78F-5B81-D4BE-ABCD70FCA7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D736CE-1F84-5C73-1D06-A960CC6BC1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768C8D-9AD1-BEEA-C6C4-037321FAEFAD}"/>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4CDABEAF-3D21-645F-1DEE-774E178574B0}"/>
              </a:ext>
            </a:extLst>
          </p:cNvPr>
          <p:cNvSpPr>
            <a:spLocks noGrp="1"/>
          </p:cNvSpPr>
          <p:nvPr>
            <p:ph type="sldNum" sz="quarter" idx="5"/>
          </p:nvPr>
        </p:nvSpPr>
        <p:spPr/>
        <p:txBody>
          <a:bodyPr/>
          <a:lstStyle/>
          <a:p>
            <a:fld id="{4A448A47-48C9-794B-BD6F-4F405C407FF6}" type="slidenum">
              <a:rPr lang="en-KR" smtClean="0"/>
              <a:t>6</a:t>
            </a:fld>
            <a:endParaRPr lang="en-KR"/>
          </a:p>
        </p:txBody>
      </p:sp>
    </p:spTree>
    <p:extLst>
      <p:ext uri="{BB962C8B-B14F-4D97-AF65-F5344CB8AC3E}">
        <p14:creationId xmlns:p14="http://schemas.microsoft.com/office/powerpoint/2010/main" val="1502415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8E2D1-CE44-CD1F-4D82-6928BEF054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8CE668-9AC3-3B5A-4B65-DBC3B8E36F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A1D880-4470-01E6-1A10-7A5B45DFE680}"/>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A03CDF69-B023-20D4-61EC-3E396387BAE0}"/>
              </a:ext>
            </a:extLst>
          </p:cNvPr>
          <p:cNvSpPr>
            <a:spLocks noGrp="1"/>
          </p:cNvSpPr>
          <p:nvPr>
            <p:ph type="sldNum" sz="quarter" idx="5"/>
          </p:nvPr>
        </p:nvSpPr>
        <p:spPr/>
        <p:txBody>
          <a:bodyPr/>
          <a:lstStyle/>
          <a:p>
            <a:fld id="{4A448A47-48C9-794B-BD6F-4F405C407FF6}" type="slidenum">
              <a:rPr lang="en-KR" smtClean="0"/>
              <a:t>7</a:t>
            </a:fld>
            <a:endParaRPr lang="en-KR"/>
          </a:p>
        </p:txBody>
      </p:sp>
    </p:spTree>
    <p:extLst>
      <p:ext uri="{BB962C8B-B14F-4D97-AF65-F5344CB8AC3E}">
        <p14:creationId xmlns:p14="http://schemas.microsoft.com/office/powerpoint/2010/main" val="3181562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4A35F-637E-06AC-571A-1C7BADFC36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00A382-D81C-4EB6-0116-09679BB534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547CF8-514E-6D60-7BCD-D732C6533EA3}"/>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D832814E-0E0B-5AD7-2082-B40F542C6F26}"/>
              </a:ext>
            </a:extLst>
          </p:cNvPr>
          <p:cNvSpPr>
            <a:spLocks noGrp="1"/>
          </p:cNvSpPr>
          <p:nvPr>
            <p:ph type="sldNum" sz="quarter" idx="5"/>
          </p:nvPr>
        </p:nvSpPr>
        <p:spPr/>
        <p:txBody>
          <a:bodyPr/>
          <a:lstStyle/>
          <a:p>
            <a:fld id="{4A448A47-48C9-794B-BD6F-4F405C407FF6}" type="slidenum">
              <a:rPr lang="en-KR" smtClean="0"/>
              <a:t>8</a:t>
            </a:fld>
            <a:endParaRPr lang="en-KR"/>
          </a:p>
        </p:txBody>
      </p:sp>
    </p:spTree>
    <p:extLst>
      <p:ext uri="{BB962C8B-B14F-4D97-AF65-F5344CB8AC3E}">
        <p14:creationId xmlns:p14="http://schemas.microsoft.com/office/powerpoint/2010/main" val="561894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985448-BD37-C593-71E8-F147E85FDD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539D51-CC18-F4F3-45B9-3C26129236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8E8648-5C9D-4022-C3C1-F9A6590767E2}"/>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723050FC-E0F8-8DAB-7E81-70B2C943625D}"/>
              </a:ext>
            </a:extLst>
          </p:cNvPr>
          <p:cNvSpPr>
            <a:spLocks noGrp="1"/>
          </p:cNvSpPr>
          <p:nvPr>
            <p:ph type="sldNum" sz="quarter" idx="5"/>
          </p:nvPr>
        </p:nvSpPr>
        <p:spPr/>
        <p:txBody>
          <a:bodyPr/>
          <a:lstStyle/>
          <a:p>
            <a:fld id="{4A448A47-48C9-794B-BD6F-4F405C407FF6}" type="slidenum">
              <a:rPr lang="en-KR" smtClean="0"/>
              <a:t>9</a:t>
            </a:fld>
            <a:endParaRPr lang="en-KR"/>
          </a:p>
        </p:txBody>
      </p:sp>
    </p:spTree>
    <p:extLst>
      <p:ext uri="{BB962C8B-B14F-4D97-AF65-F5344CB8AC3E}">
        <p14:creationId xmlns:p14="http://schemas.microsoft.com/office/powerpoint/2010/main" val="3243183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52EA2-383E-FE96-D8D8-D274BE830E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412E9D-0305-4916-3DCB-4320C79582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E528B7-64D9-BAA0-7B0D-A79759EB39C6}"/>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EAA285C8-258F-66C5-252C-86219EDFD9FC}"/>
              </a:ext>
            </a:extLst>
          </p:cNvPr>
          <p:cNvSpPr>
            <a:spLocks noGrp="1"/>
          </p:cNvSpPr>
          <p:nvPr>
            <p:ph type="sldNum" sz="quarter" idx="5"/>
          </p:nvPr>
        </p:nvSpPr>
        <p:spPr/>
        <p:txBody>
          <a:bodyPr/>
          <a:lstStyle/>
          <a:p>
            <a:fld id="{4A448A47-48C9-794B-BD6F-4F405C407FF6}" type="slidenum">
              <a:rPr lang="en-KR" smtClean="0"/>
              <a:t>10</a:t>
            </a:fld>
            <a:endParaRPr lang="en-KR"/>
          </a:p>
        </p:txBody>
      </p:sp>
    </p:spTree>
    <p:extLst>
      <p:ext uri="{BB962C8B-B14F-4D97-AF65-F5344CB8AC3E}">
        <p14:creationId xmlns:p14="http://schemas.microsoft.com/office/powerpoint/2010/main" val="34414949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097EEB-FB1E-FEFF-A13B-17E774B748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734442-49F1-94BF-9EC3-E6A8F1F42D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128B4B-2E40-3F0A-ED4E-30C36DDAC0E3}"/>
              </a:ext>
            </a:extLst>
          </p:cNvPr>
          <p:cNvSpPr>
            <a:spLocks noGrp="1"/>
          </p:cNvSpPr>
          <p:nvPr>
            <p:ph type="body" idx="1"/>
          </p:nvPr>
        </p:nvSpPr>
        <p:spPr/>
        <p:txBody>
          <a:bodyPr/>
          <a:lstStyle/>
          <a:p>
            <a:endParaRPr lang="en-KR" dirty="0"/>
          </a:p>
        </p:txBody>
      </p:sp>
      <p:sp>
        <p:nvSpPr>
          <p:cNvPr id="4" name="Slide Number Placeholder 3">
            <a:extLst>
              <a:ext uri="{FF2B5EF4-FFF2-40B4-BE49-F238E27FC236}">
                <a16:creationId xmlns:a16="http://schemas.microsoft.com/office/drawing/2014/main" id="{8328E29E-F4DF-E498-2060-DFB4449AB438}"/>
              </a:ext>
            </a:extLst>
          </p:cNvPr>
          <p:cNvSpPr>
            <a:spLocks noGrp="1"/>
          </p:cNvSpPr>
          <p:nvPr>
            <p:ph type="sldNum" sz="quarter" idx="5"/>
          </p:nvPr>
        </p:nvSpPr>
        <p:spPr/>
        <p:txBody>
          <a:bodyPr/>
          <a:lstStyle/>
          <a:p>
            <a:fld id="{4A448A47-48C9-794B-BD6F-4F405C407FF6}" type="slidenum">
              <a:rPr lang="en-KR" smtClean="0"/>
              <a:t>11</a:t>
            </a:fld>
            <a:endParaRPr lang="en-KR"/>
          </a:p>
        </p:txBody>
      </p:sp>
    </p:spTree>
    <p:extLst>
      <p:ext uri="{BB962C8B-B14F-4D97-AF65-F5344CB8AC3E}">
        <p14:creationId xmlns:p14="http://schemas.microsoft.com/office/powerpoint/2010/main" val="4130218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02804-C94F-C699-FC28-66E58E1D61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R"/>
          </a:p>
        </p:txBody>
      </p:sp>
      <p:sp>
        <p:nvSpPr>
          <p:cNvPr id="3" name="Subtitle 2">
            <a:extLst>
              <a:ext uri="{FF2B5EF4-FFF2-40B4-BE49-F238E27FC236}">
                <a16:creationId xmlns:a16="http://schemas.microsoft.com/office/drawing/2014/main" id="{53E31330-737E-ADE4-3F23-E8D35CBA86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R"/>
          </a:p>
        </p:txBody>
      </p:sp>
      <p:sp>
        <p:nvSpPr>
          <p:cNvPr id="4" name="Date Placeholder 3">
            <a:extLst>
              <a:ext uri="{FF2B5EF4-FFF2-40B4-BE49-F238E27FC236}">
                <a16:creationId xmlns:a16="http://schemas.microsoft.com/office/drawing/2014/main" id="{BE6E43B2-A086-2A72-45EA-6FC0BD5D3E66}"/>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B66CF3A8-8C9E-FE96-A5D7-F7C427049815}"/>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FBB4CBCC-30C1-790A-CDB6-A7208FB97B6F}"/>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32235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80553-3BA1-7831-1BF5-4E94CB79D786}"/>
              </a:ext>
            </a:extLst>
          </p:cNvPr>
          <p:cNvSpPr>
            <a:spLocks noGrp="1"/>
          </p:cNvSpPr>
          <p:nvPr>
            <p:ph type="title"/>
          </p:nvPr>
        </p:nvSpPr>
        <p:spPr/>
        <p:txBody>
          <a:bodyPr/>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BA830692-D0BA-89A2-BEF4-7AAD6CE095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E7AFBFA6-B01A-3429-84ED-A21A833F50CD}"/>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5B8CEF64-5BD9-2994-F06D-736DC5E4F3A0}"/>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FD938CFB-0CCB-4746-C8FC-B42402EDEEA0}"/>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1753429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AEDA8E-C18E-3ABC-9B8B-F67B8A6FD41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B413F4B9-A03C-D528-AF75-0D5F309ED0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EC9F3A50-E94D-ED87-B1EF-22BC58B97C6D}"/>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46B794D0-9FC9-4BD7-49BD-7418DD7A41F5}"/>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7FE2E6CE-2AC7-6E25-AB05-50D3BCDBAB41}"/>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1246571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F9A9B-EF17-53F3-B779-79CEB21F5F82}"/>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B6BE4DF4-24CC-E9D6-11C5-627D77A0AF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A7C14BC7-9B92-3CF6-AC17-6A58FF775EE4}"/>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8864694B-A97C-F1F3-C431-873EB9823BB5}"/>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5224B176-84A8-D896-45DB-D33977D234F0}"/>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87741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2E322-ABBB-B9F7-4789-0D5AADBF4E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R"/>
          </a:p>
        </p:txBody>
      </p:sp>
      <p:sp>
        <p:nvSpPr>
          <p:cNvPr id="3" name="Text Placeholder 2">
            <a:extLst>
              <a:ext uri="{FF2B5EF4-FFF2-40B4-BE49-F238E27FC236}">
                <a16:creationId xmlns:a16="http://schemas.microsoft.com/office/drawing/2014/main" id="{48EE71D7-6A23-446B-816A-02CF24CE29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AE55F-BA95-4CE0-B85F-E35115D7794E}"/>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96F30F98-846B-F2BB-1243-DC670AD631CC}"/>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A085B990-2D46-9642-4340-7DCDC2872B51}"/>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3699078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7C4B-F0C4-CD8F-EABF-57BA7B9CC044}"/>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262A42DE-9E29-C9B2-72B1-DABCBDEEDC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Content Placeholder 3">
            <a:extLst>
              <a:ext uri="{FF2B5EF4-FFF2-40B4-BE49-F238E27FC236}">
                <a16:creationId xmlns:a16="http://schemas.microsoft.com/office/drawing/2014/main" id="{C3EF3EA9-4F4D-766E-A027-C3105869A3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Date Placeholder 4">
            <a:extLst>
              <a:ext uri="{FF2B5EF4-FFF2-40B4-BE49-F238E27FC236}">
                <a16:creationId xmlns:a16="http://schemas.microsoft.com/office/drawing/2014/main" id="{1EFB23BE-AFF4-3FEA-B8BE-C7C5B1A6B676}"/>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6" name="Footer Placeholder 5">
            <a:extLst>
              <a:ext uri="{FF2B5EF4-FFF2-40B4-BE49-F238E27FC236}">
                <a16:creationId xmlns:a16="http://schemas.microsoft.com/office/drawing/2014/main" id="{70C103FD-0C5C-C29D-2B0A-ADFF7B31E2B5}"/>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E511F3E1-AF1E-C83F-F0CD-B4894FEB1F1E}"/>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109799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F9B2B-39AB-681F-92FF-E5E06C234622}"/>
              </a:ext>
            </a:extLst>
          </p:cNvPr>
          <p:cNvSpPr>
            <a:spLocks noGrp="1"/>
          </p:cNvSpPr>
          <p:nvPr>
            <p:ph type="title"/>
          </p:nvPr>
        </p:nvSpPr>
        <p:spPr>
          <a:xfrm>
            <a:off x="839788" y="365125"/>
            <a:ext cx="10515600" cy="1325563"/>
          </a:xfrm>
        </p:spPr>
        <p:txBody>
          <a:bodyPr/>
          <a:lstStyle/>
          <a:p>
            <a:r>
              <a:rPr lang="en-US"/>
              <a:t>Click to edit Master title style</a:t>
            </a:r>
            <a:endParaRPr lang="en-KR"/>
          </a:p>
        </p:txBody>
      </p:sp>
      <p:sp>
        <p:nvSpPr>
          <p:cNvPr id="3" name="Text Placeholder 2">
            <a:extLst>
              <a:ext uri="{FF2B5EF4-FFF2-40B4-BE49-F238E27FC236}">
                <a16:creationId xmlns:a16="http://schemas.microsoft.com/office/drawing/2014/main" id="{756FB19B-8FAD-B205-2731-754F46CE2A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AB29C9-3017-EDF0-066F-BA08BFCEA8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Text Placeholder 4">
            <a:extLst>
              <a:ext uri="{FF2B5EF4-FFF2-40B4-BE49-F238E27FC236}">
                <a16:creationId xmlns:a16="http://schemas.microsoft.com/office/drawing/2014/main" id="{F257735A-F35B-CEEF-0A72-A5D6D28F70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131E33-A00A-7390-0D62-EBF9F0FD6A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7" name="Date Placeholder 6">
            <a:extLst>
              <a:ext uri="{FF2B5EF4-FFF2-40B4-BE49-F238E27FC236}">
                <a16:creationId xmlns:a16="http://schemas.microsoft.com/office/drawing/2014/main" id="{E863B23C-4DEF-FFD2-E255-CB57982F20C3}"/>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8" name="Footer Placeholder 7">
            <a:extLst>
              <a:ext uri="{FF2B5EF4-FFF2-40B4-BE49-F238E27FC236}">
                <a16:creationId xmlns:a16="http://schemas.microsoft.com/office/drawing/2014/main" id="{73518900-1D29-2173-84A2-799A88F74990}"/>
              </a:ext>
            </a:extLst>
          </p:cNvPr>
          <p:cNvSpPr>
            <a:spLocks noGrp="1"/>
          </p:cNvSpPr>
          <p:nvPr>
            <p:ph type="ftr" sz="quarter" idx="11"/>
          </p:nvPr>
        </p:nvSpPr>
        <p:spPr/>
        <p:txBody>
          <a:bodyPr/>
          <a:lstStyle/>
          <a:p>
            <a:endParaRPr lang="en-KR"/>
          </a:p>
        </p:txBody>
      </p:sp>
      <p:sp>
        <p:nvSpPr>
          <p:cNvPr id="9" name="Slide Number Placeholder 8">
            <a:extLst>
              <a:ext uri="{FF2B5EF4-FFF2-40B4-BE49-F238E27FC236}">
                <a16:creationId xmlns:a16="http://schemas.microsoft.com/office/drawing/2014/main" id="{50B57C83-34E6-ED24-D89B-8D3A702E658D}"/>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832620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04930-F1CF-9039-F3D4-3266C8FE6D22}"/>
              </a:ext>
            </a:extLst>
          </p:cNvPr>
          <p:cNvSpPr>
            <a:spLocks noGrp="1"/>
          </p:cNvSpPr>
          <p:nvPr>
            <p:ph type="title"/>
          </p:nvPr>
        </p:nvSpPr>
        <p:spPr/>
        <p:txBody>
          <a:bodyPr/>
          <a:lstStyle/>
          <a:p>
            <a:r>
              <a:rPr lang="en-US"/>
              <a:t>Click to edit Master title style</a:t>
            </a:r>
            <a:endParaRPr lang="en-KR"/>
          </a:p>
        </p:txBody>
      </p:sp>
      <p:sp>
        <p:nvSpPr>
          <p:cNvPr id="3" name="Date Placeholder 2">
            <a:extLst>
              <a:ext uri="{FF2B5EF4-FFF2-40B4-BE49-F238E27FC236}">
                <a16:creationId xmlns:a16="http://schemas.microsoft.com/office/drawing/2014/main" id="{4010D3F4-E82D-D50E-BDAD-1A7024F8DB53}"/>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4" name="Footer Placeholder 3">
            <a:extLst>
              <a:ext uri="{FF2B5EF4-FFF2-40B4-BE49-F238E27FC236}">
                <a16:creationId xmlns:a16="http://schemas.microsoft.com/office/drawing/2014/main" id="{FCABA01C-E1A3-24AF-2B5D-2D00C061AD6D}"/>
              </a:ext>
            </a:extLst>
          </p:cNvPr>
          <p:cNvSpPr>
            <a:spLocks noGrp="1"/>
          </p:cNvSpPr>
          <p:nvPr>
            <p:ph type="ftr" sz="quarter" idx="11"/>
          </p:nvPr>
        </p:nvSpPr>
        <p:spPr/>
        <p:txBody>
          <a:bodyPr/>
          <a:lstStyle/>
          <a:p>
            <a:endParaRPr lang="en-KR"/>
          </a:p>
        </p:txBody>
      </p:sp>
      <p:sp>
        <p:nvSpPr>
          <p:cNvPr id="5" name="Slide Number Placeholder 4">
            <a:extLst>
              <a:ext uri="{FF2B5EF4-FFF2-40B4-BE49-F238E27FC236}">
                <a16:creationId xmlns:a16="http://schemas.microsoft.com/office/drawing/2014/main" id="{97056A84-88A2-D47E-E6E3-B9A8A901E775}"/>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234417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A8B9FB-5B7A-8FEB-24C7-2B69200B405F}"/>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3" name="Footer Placeholder 2">
            <a:extLst>
              <a:ext uri="{FF2B5EF4-FFF2-40B4-BE49-F238E27FC236}">
                <a16:creationId xmlns:a16="http://schemas.microsoft.com/office/drawing/2014/main" id="{76B1C6D7-F1D4-F169-A30A-7E2B48BB8BE5}"/>
              </a:ext>
            </a:extLst>
          </p:cNvPr>
          <p:cNvSpPr>
            <a:spLocks noGrp="1"/>
          </p:cNvSpPr>
          <p:nvPr>
            <p:ph type="ftr" sz="quarter" idx="11"/>
          </p:nvPr>
        </p:nvSpPr>
        <p:spPr/>
        <p:txBody>
          <a:bodyPr/>
          <a:lstStyle/>
          <a:p>
            <a:endParaRPr lang="en-KR"/>
          </a:p>
        </p:txBody>
      </p:sp>
      <p:sp>
        <p:nvSpPr>
          <p:cNvPr id="4" name="Slide Number Placeholder 3">
            <a:extLst>
              <a:ext uri="{FF2B5EF4-FFF2-40B4-BE49-F238E27FC236}">
                <a16:creationId xmlns:a16="http://schemas.microsoft.com/office/drawing/2014/main" id="{6B8EDD9C-B024-3B3B-20B0-89B087B73CFE}"/>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3921079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B38A2-CA2A-79C4-F4FA-C5A4065805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Content Placeholder 2">
            <a:extLst>
              <a:ext uri="{FF2B5EF4-FFF2-40B4-BE49-F238E27FC236}">
                <a16:creationId xmlns:a16="http://schemas.microsoft.com/office/drawing/2014/main" id="{27438536-7A49-0DD2-0818-85E4B0CCE5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Text Placeholder 3">
            <a:extLst>
              <a:ext uri="{FF2B5EF4-FFF2-40B4-BE49-F238E27FC236}">
                <a16:creationId xmlns:a16="http://schemas.microsoft.com/office/drawing/2014/main" id="{63A7CCD9-FD16-3358-A8DC-6166511ED4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4897BB-A48A-75DC-82D3-F259DB27F64C}"/>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6" name="Footer Placeholder 5">
            <a:extLst>
              <a:ext uri="{FF2B5EF4-FFF2-40B4-BE49-F238E27FC236}">
                <a16:creationId xmlns:a16="http://schemas.microsoft.com/office/drawing/2014/main" id="{33173443-6A72-81B6-96CB-9B44CA0EE3B0}"/>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6E596F66-1157-8F94-90F7-EFD84388D1F7}"/>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3580048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22C34-FC30-D18A-5525-A9997A523E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Picture Placeholder 2">
            <a:extLst>
              <a:ext uri="{FF2B5EF4-FFF2-40B4-BE49-F238E27FC236}">
                <a16:creationId xmlns:a16="http://schemas.microsoft.com/office/drawing/2014/main" id="{ABC30A92-DC24-8F30-907B-FB36C77635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R"/>
          </a:p>
        </p:txBody>
      </p:sp>
      <p:sp>
        <p:nvSpPr>
          <p:cNvPr id="4" name="Text Placeholder 3">
            <a:extLst>
              <a:ext uri="{FF2B5EF4-FFF2-40B4-BE49-F238E27FC236}">
                <a16:creationId xmlns:a16="http://schemas.microsoft.com/office/drawing/2014/main" id="{D9CD4E3F-1F4D-8326-DFCD-28A8C75FAF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DCDB6C-7404-8015-2107-5D77E64792C7}"/>
              </a:ext>
            </a:extLst>
          </p:cNvPr>
          <p:cNvSpPr>
            <a:spLocks noGrp="1"/>
          </p:cNvSpPr>
          <p:nvPr>
            <p:ph type="dt" sz="half" idx="10"/>
          </p:nvPr>
        </p:nvSpPr>
        <p:spPr/>
        <p:txBody>
          <a:bodyPr/>
          <a:lstStyle/>
          <a:p>
            <a:fld id="{FF780270-9C74-5B44-A5B5-D1E1EFE6F561}" type="datetimeFigureOut">
              <a:rPr lang="en-KR" smtClean="0"/>
              <a:t>4/3/25</a:t>
            </a:fld>
            <a:endParaRPr lang="en-KR"/>
          </a:p>
        </p:txBody>
      </p:sp>
      <p:sp>
        <p:nvSpPr>
          <p:cNvPr id="6" name="Footer Placeholder 5">
            <a:extLst>
              <a:ext uri="{FF2B5EF4-FFF2-40B4-BE49-F238E27FC236}">
                <a16:creationId xmlns:a16="http://schemas.microsoft.com/office/drawing/2014/main" id="{771C4697-879D-BC19-6D6C-B6E66D49AE3D}"/>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521445FC-84C7-EDB8-B008-268BEED92D37}"/>
              </a:ext>
            </a:extLst>
          </p:cNvPr>
          <p:cNvSpPr>
            <a:spLocks noGrp="1"/>
          </p:cNvSpPr>
          <p:nvPr>
            <p:ph type="sldNum" sz="quarter" idx="12"/>
          </p:nvPr>
        </p:nvSpPr>
        <p:spPr/>
        <p:txBody>
          <a:bodyPr/>
          <a:lstStyle/>
          <a:p>
            <a:fld id="{CF483939-AD50-994B-9698-92EC9FC3E566}" type="slidenum">
              <a:rPr lang="en-KR" smtClean="0"/>
              <a:t>‹#›</a:t>
            </a:fld>
            <a:endParaRPr lang="en-KR"/>
          </a:p>
        </p:txBody>
      </p:sp>
    </p:spTree>
    <p:extLst>
      <p:ext uri="{BB962C8B-B14F-4D97-AF65-F5344CB8AC3E}">
        <p14:creationId xmlns:p14="http://schemas.microsoft.com/office/powerpoint/2010/main" val="727145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6D05E2-9AE2-8BE4-449B-29B6F46C73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R"/>
          </a:p>
        </p:txBody>
      </p:sp>
      <p:sp>
        <p:nvSpPr>
          <p:cNvPr id="3" name="Text Placeholder 2">
            <a:extLst>
              <a:ext uri="{FF2B5EF4-FFF2-40B4-BE49-F238E27FC236}">
                <a16:creationId xmlns:a16="http://schemas.microsoft.com/office/drawing/2014/main" id="{63924D34-6DFD-FC4F-5066-2654D6514A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684024F7-9E2C-2848-EFBA-2F8F0DBF89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F780270-9C74-5B44-A5B5-D1E1EFE6F561}" type="datetimeFigureOut">
              <a:rPr lang="en-KR" smtClean="0"/>
              <a:t>4/3/25</a:t>
            </a:fld>
            <a:endParaRPr lang="en-KR"/>
          </a:p>
        </p:txBody>
      </p:sp>
      <p:sp>
        <p:nvSpPr>
          <p:cNvPr id="5" name="Footer Placeholder 4">
            <a:extLst>
              <a:ext uri="{FF2B5EF4-FFF2-40B4-BE49-F238E27FC236}">
                <a16:creationId xmlns:a16="http://schemas.microsoft.com/office/drawing/2014/main" id="{6563C429-EE35-DBA6-7E3D-BD559E9641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KR"/>
          </a:p>
        </p:txBody>
      </p:sp>
      <p:sp>
        <p:nvSpPr>
          <p:cNvPr id="6" name="Slide Number Placeholder 5">
            <a:extLst>
              <a:ext uri="{FF2B5EF4-FFF2-40B4-BE49-F238E27FC236}">
                <a16:creationId xmlns:a16="http://schemas.microsoft.com/office/drawing/2014/main" id="{83DE9B42-B94E-E38E-2A4D-9D4D154D4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F483939-AD50-994B-9698-92EC9FC3E566}" type="slidenum">
              <a:rPr lang="en-KR" smtClean="0"/>
              <a:t>‹#›</a:t>
            </a:fld>
            <a:endParaRPr lang="en-KR"/>
          </a:p>
        </p:txBody>
      </p:sp>
    </p:spTree>
    <p:extLst>
      <p:ext uri="{BB962C8B-B14F-4D97-AF65-F5344CB8AC3E}">
        <p14:creationId xmlns:p14="http://schemas.microsoft.com/office/powerpoint/2010/main" val="3910269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BE6453E-E7FA-DCFD-400A-21D88E07020F}"/>
              </a:ext>
            </a:extLst>
          </p:cNvPr>
          <p:cNvSpPr/>
          <p:nvPr/>
        </p:nvSpPr>
        <p:spPr>
          <a:xfrm>
            <a:off x="-14731219" y="-777240"/>
            <a:ext cx="12731262" cy="7343336"/>
          </a:xfrm>
          <a:prstGeom prst="rect">
            <a:avLst/>
          </a:prstGeom>
          <a:gradFill>
            <a:gsLst>
              <a:gs pos="0">
                <a:srgbClr val="9796BE"/>
              </a:gs>
              <a:gs pos="51000">
                <a:srgbClr val="DAC6D2"/>
              </a:gs>
              <a:gs pos="81000">
                <a:srgbClr val="E8D0D6"/>
              </a:gs>
              <a:gs pos="100000">
                <a:srgbClr val="F5E0E5"/>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dirty="0"/>
          </a:p>
        </p:txBody>
      </p:sp>
      <p:sp>
        <p:nvSpPr>
          <p:cNvPr id="2" name="Title 1">
            <a:extLst>
              <a:ext uri="{FF2B5EF4-FFF2-40B4-BE49-F238E27FC236}">
                <a16:creationId xmlns:a16="http://schemas.microsoft.com/office/drawing/2014/main" id="{9E31E093-9F4E-C4F1-AF83-6E17C1409EE6}"/>
              </a:ext>
            </a:extLst>
          </p:cNvPr>
          <p:cNvSpPr>
            <a:spLocks noGrp="1"/>
          </p:cNvSpPr>
          <p:nvPr>
            <p:ph type="ctrTitle"/>
          </p:nvPr>
        </p:nvSpPr>
        <p:spPr>
          <a:xfrm>
            <a:off x="1425525" y="2107410"/>
            <a:ext cx="9144000" cy="1183576"/>
          </a:xfrm>
        </p:spPr>
        <p:txBody>
          <a:bodyPr/>
          <a:lstStyle/>
          <a:p>
            <a:r>
              <a:rPr lang="ko-KR" altLang="en-US" b="1" dirty="0">
                <a:latin typeface="Arita Buri KR Medium" panose="02020603020101020101" pitchFamily="18" charset="-127"/>
                <a:ea typeface="Arita Buri KR Medium" panose="02020603020101020101" pitchFamily="18" charset="-127"/>
              </a:rPr>
              <a:t>딱 맞는 말</a:t>
            </a:r>
            <a:endParaRPr lang="en-KR" b="1" dirty="0">
              <a:latin typeface="Arita Buri KR Medium" panose="02020603020101020101" pitchFamily="18" charset="-127"/>
              <a:ea typeface="Arita Buri KR Medium" panose="02020603020101020101" pitchFamily="18" charset="-127"/>
            </a:endParaRPr>
          </a:p>
        </p:txBody>
      </p:sp>
      <p:sp>
        <p:nvSpPr>
          <p:cNvPr id="3" name="Subtitle 2">
            <a:extLst>
              <a:ext uri="{FF2B5EF4-FFF2-40B4-BE49-F238E27FC236}">
                <a16:creationId xmlns:a16="http://schemas.microsoft.com/office/drawing/2014/main" id="{8B5E1CE1-7829-E704-421C-8C1855BFFD65}"/>
              </a:ext>
            </a:extLst>
          </p:cNvPr>
          <p:cNvSpPr>
            <a:spLocks noGrp="1"/>
          </p:cNvSpPr>
          <p:nvPr>
            <p:ph type="subTitle" idx="1"/>
          </p:nvPr>
        </p:nvSpPr>
        <p:spPr>
          <a:xfrm>
            <a:off x="1425525" y="4143220"/>
            <a:ext cx="9144000" cy="425554"/>
          </a:xfrm>
        </p:spPr>
        <p:txBody>
          <a:bodyPr>
            <a:normAutofit lnSpcReduction="10000"/>
          </a:bodyPr>
          <a:lstStyle/>
          <a:p>
            <a:r>
              <a:rPr lang="en-US" dirty="0">
                <a:latin typeface="Arita Buri KR Medium" panose="02020603020101020101" pitchFamily="18" charset="-127"/>
                <a:ea typeface="Arita Buri KR Medium" panose="02020603020101020101" pitchFamily="18" charset="-127"/>
              </a:rPr>
              <a:t>2025 1</a:t>
            </a:r>
            <a:r>
              <a:rPr lang="en-US" baseline="30000" dirty="0">
                <a:latin typeface="Arita Buri KR Medium" panose="02020603020101020101" pitchFamily="18" charset="-127"/>
                <a:ea typeface="Arita Buri KR Medium" panose="02020603020101020101" pitchFamily="18" charset="-127"/>
              </a:rPr>
              <a:t>st</a:t>
            </a:r>
            <a:r>
              <a:rPr lang="en-US" dirty="0">
                <a:latin typeface="Arita Buri KR Medium" panose="02020603020101020101" pitchFamily="18" charset="-127"/>
                <a:ea typeface="Arita Buri KR Medium" panose="02020603020101020101" pitchFamily="18" charset="-127"/>
              </a:rPr>
              <a:t> Prometheus Project, Team 4</a:t>
            </a:r>
            <a:endParaRPr lang="en-KR" dirty="0">
              <a:latin typeface="Arita Buri KR Medium" panose="02020603020101020101" pitchFamily="18" charset="-127"/>
              <a:ea typeface="Arita Buri KR Medium" panose="02020603020101020101" pitchFamily="18" charset="-127"/>
            </a:endParaRPr>
          </a:p>
        </p:txBody>
      </p:sp>
      <p:sp>
        <p:nvSpPr>
          <p:cNvPr id="13" name="Freeform 12">
            <a:extLst>
              <a:ext uri="{FF2B5EF4-FFF2-40B4-BE49-F238E27FC236}">
                <a16:creationId xmlns:a16="http://schemas.microsoft.com/office/drawing/2014/main" id="{E69F12E9-1621-DB3A-032D-020B6FEDAF14}"/>
              </a:ext>
            </a:extLst>
          </p:cNvPr>
          <p:cNvSpPr/>
          <p:nvPr/>
        </p:nvSpPr>
        <p:spPr>
          <a:xfrm rot="20762226">
            <a:off x="362173" y="334948"/>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7" name="Oval 16">
            <a:extLst>
              <a:ext uri="{FF2B5EF4-FFF2-40B4-BE49-F238E27FC236}">
                <a16:creationId xmlns:a16="http://schemas.microsoft.com/office/drawing/2014/main" id="{CA5D1C8D-2A71-A669-C2C7-5C05A94E0AB4}"/>
              </a:ext>
            </a:extLst>
          </p:cNvPr>
          <p:cNvSpPr/>
          <p:nvPr/>
        </p:nvSpPr>
        <p:spPr>
          <a:xfrm>
            <a:off x="2465264" y="87609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606B1AF5-9737-F5DC-3ABF-EF31559C6670}"/>
              </a:ext>
            </a:extLst>
          </p:cNvPr>
          <p:cNvSpPr>
            <a:spLocks noChangeAspect="1"/>
          </p:cNvSpPr>
          <p:nvPr/>
        </p:nvSpPr>
        <p:spPr>
          <a:xfrm>
            <a:off x="2854090" y="60717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0" name="Oval 19">
            <a:extLst>
              <a:ext uri="{FF2B5EF4-FFF2-40B4-BE49-F238E27FC236}">
                <a16:creationId xmlns:a16="http://schemas.microsoft.com/office/drawing/2014/main" id="{F80E8531-17F8-3E8E-05EB-DAED273ADBA7}"/>
              </a:ext>
            </a:extLst>
          </p:cNvPr>
          <p:cNvSpPr>
            <a:spLocks noChangeAspect="1"/>
          </p:cNvSpPr>
          <p:nvPr/>
        </p:nvSpPr>
        <p:spPr>
          <a:xfrm>
            <a:off x="1616183" y="108672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1" name="Oval 20">
            <a:extLst>
              <a:ext uri="{FF2B5EF4-FFF2-40B4-BE49-F238E27FC236}">
                <a16:creationId xmlns:a16="http://schemas.microsoft.com/office/drawing/2014/main" id="{D58E899B-40EC-354D-F004-0FF9A0A97C87}"/>
              </a:ext>
            </a:extLst>
          </p:cNvPr>
          <p:cNvSpPr>
            <a:spLocks noChangeAspect="1"/>
          </p:cNvSpPr>
          <p:nvPr/>
        </p:nvSpPr>
        <p:spPr>
          <a:xfrm>
            <a:off x="1146422" y="120853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2" name="Oval 21">
            <a:extLst>
              <a:ext uri="{FF2B5EF4-FFF2-40B4-BE49-F238E27FC236}">
                <a16:creationId xmlns:a16="http://schemas.microsoft.com/office/drawing/2014/main" id="{FA24692F-C8D5-D99A-F3E0-92A00C73C9D0}"/>
              </a:ext>
            </a:extLst>
          </p:cNvPr>
          <p:cNvSpPr>
            <a:spLocks noChangeAspect="1"/>
          </p:cNvSpPr>
          <p:nvPr/>
        </p:nvSpPr>
        <p:spPr>
          <a:xfrm>
            <a:off x="1979104" y="79362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3" name="Oval 22">
            <a:extLst>
              <a:ext uri="{FF2B5EF4-FFF2-40B4-BE49-F238E27FC236}">
                <a16:creationId xmlns:a16="http://schemas.microsoft.com/office/drawing/2014/main" id="{3AE78F5C-CECE-421E-6D4C-C1D79083CA59}"/>
              </a:ext>
            </a:extLst>
          </p:cNvPr>
          <p:cNvSpPr/>
          <p:nvPr/>
        </p:nvSpPr>
        <p:spPr>
          <a:xfrm>
            <a:off x="863486" y="180261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4" name="Oval 23">
            <a:extLst>
              <a:ext uri="{FF2B5EF4-FFF2-40B4-BE49-F238E27FC236}">
                <a16:creationId xmlns:a16="http://schemas.microsoft.com/office/drawing/2014/main" id="{F181C92D-ADD6-888F-1015-624FD2DAEFA7}"/>
              </a:ext>
            </a:extLst>
          </p:cNvPr>
          <p:cNvSpPr>
            <a:spLocks noChangeAspect="1"/>
          </p:cNvSpPr>
          <p:nvPr/>
        </p:nvSpPr>
        <p:spPr>
          <a:xfrm>
            <a:off x="2632710" y="24141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5" name="TextBox 24">
            <a:extLst>
              <a:ext uri="{FF2B5EF4-FFF2-40B4-BE49-F238E27FC236}">
                <a16:creationId xmlns:a16="http://schemas.microsoft.com/office/drawing/2014/main" id="{6E639B42-615C-60C7-93FD-39B8AB139CDD}"/>
              </a:ext>
            </a:extLst>
          </p:cNvPr>
          <p:cNvSpPr txBox="1"/>
          <p:nvPr/>
        </p:nvSpPr>
        <p:spPr>
          <a:xfrm>
            <a:off x="5562475" y="4669358"/>
            <a:ext cx="870100" cy="1200329"/>
          </a:xfrm>
          <a:prstGeom prst="rect">
            <a:avLst/>
          </a:prstGeom>
          <a:noFill/>
        </p:spPr>
        <p:txBody>
          <a:bodyPr wrap="square" rtlCol="0">
            <a:spAutoFit/>
          </a:bodyPr>
          <a:lstStyle/>
          <a:p>
            <a:r>
              <a:rPr lang="ko-KR" altLang="en-US" dirty="0" err="1">
                <a:latin typeface="Arita Buri KR Medium" panose="02020603020101020101" pitchFamily="18" charset="-127"/>
                <a:ea typeface="Arita Buri KR Medium" panose="02020603020101020101" pitchFamily="18" charset="-127"/>
              </a:rPr>
              <a:t>정다훈</a:t>
            </a:r>
            <a:endParaRPr lang="en-US" altLang="ko-KR" dirty="0">
              <a:latin typeface="Arita Buri KR Medium" panose="02020603020101020101" pitchFamily="18" charset="-127"/>
              <a:ea typeface="Arita Buri KR Medium" panose="02020603020101020101" pitchFamily="18" charset="-127"/>
            </a:endParaRPr>
          </a:p>
          <a:p>
            <a:r>
              <a:rPr lang="ko-KR" altLang="en-US" dirty="0" err="1">
                <a:latin typeface="Arita Buri KR Medium" panose="02020603020101020101" pitchFamily="18" charset="-127"/>
                <a:ea typeface="Arita Buri KR Medium" panose="02020603020101020101" pitchFamily="18" charset="-127"/>
              </a:rPr>
              <a:t>임가윤</a:t>
            </a:r>
            <a:endParaRPr lang="en-US" altLang="ko-KR" dirty="0">
              <a:latin typeface="Arita Buri KR Medium" panose="02020603020101020101" pitchFamily="18" charset="-127"/>
              <a:ea typeface="Arita Buri KR Medium" panose="02020603020101020101" pitchFamily="18" charset="-127"/>
            </a:endParaRPr>
          </a:p>
          <a:p>
            <a:r>
              <a:rPr lang="ko-KR" altLang="en-US" dirty="0" err="1">
                <a:latin typeface="Arita Buri KR Medium" panose="02020603020101020101" pitchFamily="18" charset="-127"/>
                <a:ea typeface="Arita Buri KR Medium" panose="02020603020101020101" pitchFamily="18" charset="-127"/>
              </a:rPr>
              <a:t>김천지</a:t>
            </a:r>
            <a:endParaRPr lang="en-US" altLang="ko-KR" dirty="0">
              <a:latin typeface="Arita Buri KR Medium" panose="02020603020101020101" pitchFamily="18" charset="-127"/>
              <a:ea typeface="Arita Buri KR Medium" panose="02020603020101020101" pitchFamily="18" charset="-127"/>
            </a:endParaRPr>
          </a:p>
          <a:p>
            <a:r>
              <a:rPr lang="ko-KR" altLang="en-US" dirty="0" err="1">
                <a:latin typeface="Arita Buri KR Medium" panose="02020603020101020101" pitchFamily="18" charset="-127"/>
                <a:ea typeface="Arita Buri KR Medium" panose="02020603020101020101" pitchFamily="18" charset="-127"/>
              </a:rPr>
              <a:t>이연우</a:t>
            </a:r>
            <a:endParaRPr lang="en-KR" dirty="0">
              <a:latin typeface="Arita Buri KR Medium" panose="02020603020101020101" pitchFamily="18" charset="-127"/>
              <a:ea typeface="Arita Buri KR Medium" panose="02020603020101020101" pitchFamily="18" charset="-127"/>
            </a:endParaRPr>
          </a:p>
        </p:txBody>
      </p:sp>
      <p:sp>
        <p:nvSpPr>
          <p:cNvPr id="4" name="TextBox 3">
            <a:extLst>
              <a:ext uri="{FF2B5EF4-FFF2-40B4-BE49-F238E27FC236}">
                <a16:creationId xmlns:a16="http://schemas.microsoft.com/office/drawing/2014/main" id="{CCB37B56-5A1B-BD33-B8B7-26335B826957}"/>
              </a:ext>
            </a:extLst>
          </p:cNvPr>
          <p:cNvSpPr txBox="1"/>
          <p:nvPr/>
        </p:nvSpPr>
        <p:spPr>
          <a:xfrm>
            <a:off x="6575349" y="5472676"/>
            <a:ext cx="1613153" cy="369332"/>
          </a:xfrm>
          <a:prstGeom prst="rect">
            <a:avLst/>
          </a:prstGeom>
          <a:noFill/>
        </p:spPr>
        <p:txBody>
          <a:bodyPr wrap="square" rtlCol="0">
            <a:spAutoFit/>
          </a:bodyPr>
          <a:lstStyle/>
          <a:p>
            <a:r>
              <a:rPr lang="en-US" dirty="0">
                <a:latin typeface="Arita Buri KR Medium" panose="02020603020101020101" pitchFamily="18" charset="-127"/>
                <a:ea typeface="Arita Buri KR Medium" panose="02020603020101020101" pitchFamily="18" charset="-127"/>
              </a:rPr>
              <a:t>And you…</a:t>
            </a:r>
            <a:endParaRPr lang="en-KR" dirty="0">
              <a:latin typeface="Arita Buri KR Medium" panose="02020603020101020101" pitchFamily="18" charset="-127"/>
              <a:ea typeface="Arita Buri KR Medium" panose="02020603020101020101" pitchFamily="18" charset="-127"/>
            </a:endParaRPr>
          </a:p>
        </p:txBody>
      </p:sp>
      <p:sp>
        <p:nvSpPr>
          <p:cNvPr id="7" name="TextBox 6">
            <a:extLst>
              <a:ext uri="{FF2B5EF4-FFF2-40B4-BE49-F238E27FC236}">
                <a16:creationId xmlns:a16="http://schemas.microsoft.com/office/drawing/2014/main" id="{140F812B-0120-459D-6CB2-BA58D4B54F58}"/>
              </a:ext>
            </a:extLst>
          </p:cNvPr>
          <p:cNvSpPr txBox="1"/>
          <p:nvPr/>
        </p:nvSpPr>
        <p:spPr>
          <a:xfrm>
            <a:off x="5218145" y="3163105"/>
            <a:ext cx="1633781" cy="369332"/>
          </a:xfrm>
          <a:prstGeom prst="rect">
            <a:avLst/>
          </a:prstGeom>
          <a:noFill/>
        </p:spPr>
        <p:txBody>
          <a:bodyPr wrap="none" rtlCol="0">
            <a:spAutoFit/>
          </a:bodyPr>
          <a:lstStyle/>
          <a:p>
            <a:r>
              <a:rPr lang="en-US" dirty="0">
                <a:latin typeface="Arita Buri KR Medium" panose="02020603020101020101" pitchFamily="18" charset="-127"/>
                <a:ea typeface="Arita Buri KR Medium" panose="02020603020101020101" pitchFamily="18" charset="-127"/>
              </a:rPr>
              <a:t>Perfect Quote</a:t>
            </a:r>
            <a:endParaRPr lang="en-KR" dirty="0">
              <a:latin typeface="Arita Buri KR Medium" panose="02020603020101020101" pitchFamily="18" charset="-127"/>
              <a:ea typeface="Arita Buri KR Medium" panose="02020603020101020101" pitchFamily="18" charset="-127"/>
            </a:endParaRPr>
          </a:p>
        </p:txBody>
      </p:sp>
    </p:spTree>
    <p:extLst>
      <p:ext uri="{BB962C8B-B14F-4D97-AF65-F5344CB8AC3E}">
        <p14:creationId xmlns:p14="http://schemas.microsoft.com/office/powerpoint/2010/main" val="4145809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BEA623EA-1504-9B41-3041-076F40087A89}"/>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E9905F4D-34D6-B0C2-C5F7-1C36BFB9FF24}"/>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AB613548-3408-6D5D-E9F6-246ADDA39DAD}"/>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B4B078FD-0619-E28F-62C0-705BB0DC4AF3}"/>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F35D2E9B-3486-CAFC-0281-24CA1F16BC1E}"/>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0D3371E8-7BFF-9802-C9B7-B5645E58C40C}"/>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2C585A31-2F79-B3F0-C62F-46D72D924469}"/>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CB57A757-5F55-AC96-1E34-BFF32AF7742C}"/>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A41CB08D-ABA5-2327-C686-B4EE9F22ECA7}"/>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AC33C885-4E2F-5B08-EDC2-AA92C11BC1AF}"/>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3.</a:t>
            </a:r>
            <a:r>
              <a:rPr lang="ko-KR" altLang="en-US" b="1" dirty="0">
                <a:latin typeface="Arita Buri KR Medium" panose="02020603020101020101" pitchFamily="18" charset="-127"/>
                <a:ea typeface="Arita Buri KR Medium" panose="02020603020101020101" pitchFamily="18" charset="-127"/>
              </a:rPr>
              <a:t> 디자이너 모집</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30D270FA-698D-C7F2-8399-F7227FC99671}"/>
              </a:ext>
            </a:extLst>
          </p:cNvPr>
          <p:cNvSpPr>
            <a:spLocks noGrp="1"/>
          </p:cNvSpPr>
          <p:nvPr>
            <p:ph idx="1"/>
          </p:nvPr>
        </p:nvSpPr>
        <p:spPr>
          <a:xfrm>
            <a:off x="838200" y="1825626"/>
            <a:ext cx="10515600" cy="674853"/>
          </a:xfrm>
        </p:spPr>
        <p:txBody>
          <a:bodyPr/>
          <a:lstStyle/>
          <a:p>
            <a:r>
              <a:rPr lang="ko-KR" altLang="en-US" dirty="0">
                <a:latin typeface="Arita Buri KR Medium" panose="02020603020101020101" pitchFamily="18" charset="-127"/>
                <a:ea typeface="Arita Buri KR Medium" panose="02020603020101020101" pitchFamily="18" charset="-127"/>
              </a:rPr>
              <a:t>디자이너 분께 기대하는 것</a:t>
            </a:r>
            <a:endParaRPr lang="en-US" altLang="ko-KR" dirty="0">
              <a:latin typeface="Arita Buri KR Medium" panose="02020603020101020101" pitchFamily="18" charset="-127"/>
              <a:ea typeface="Arita Buri KR Medium" panose="02020603020101020101" pitchFamily="18" charset="-127"/>
            </a:endParaRPr>
          </a:p>
        </p:txBody>
      </p:sp>
      <p:sp>
        <p:nvSpPr>
          <p:cNvPr id="3" name="TextBox 2">
            <a:extLst>
              <a:ext uri="{FF2B5EF4-FFF2-40B4-BE49-F238E27FC236}">
                <a16:creationId xmlns:a16="http://schemas.microsoft.com/office/drawing/2014/main" id="{ABF4A7DC-DC76-2A22-B713-9A11245B8805}"/>
              </a:ext>
            </a:extLst>
          </p:cNvPr>
          <p:cNvSpPr txBox="1"/>
          <p:nvPr/>
        </p:nvSpPr>
        <p:spPr>
          <a:xfrm>
            <a:off x="1327250" y="2744163"/>
            <a:ext cx="3945311" cy="707886"/>
          </a:xfrm>
          <a:prstGeom prst="rect">
            <a:avLst/>
          </a:prstGeom>
          <a:noFill/>
        </p:spPr>
        <p:txBody>
          <a:bodyPr wrap="none" rtlCol="0">
            <a:spAutoFit/>
          </a:bodyPr>
          <a:lstStyle/>
          <a:p>
            <a:r>
              <a:rPr lang="en-US" altLang="ko-KR" sz="2000" dirty="0">
                <a:latin typeface="Arita Buri KR Medium" panose="02020603020101020101" pitchFamily="18" charset="-127"/>
                <a:ea typeface="Arita Buri KR Medium" panose="02020603020101020101" pitchFamily="18" charset="-127"/>
              </a:rPr>
              <a:t>1.</a:t>
            </a:r>
            <a:r>
              <a:rPr lang="ko-KR" altLang="en-US" sz="2000" dirty="0">
                <a:latin typeface="Arita Buri KR Medium" panose="02020603020101020101" pitchFamily="18" charset="-127"/>
                <a:ea typeface="Arita Buri KR Medium" panose="02020603020101020101" pitchFamily="18" charset="-127"/>
              </a:rPr>
              <a:t> 웹 </a:t>
            </a:r>
            <a:r>
              <a:rPr lang="en-US" altLang="ko-KR" sz="2000" dirty="0">
                <a:latin typeface="Arita Buri KR Medium" panose="02020603020101020101" pitchFamily="18" charset="-127"/>
                <a:ea typeface="Arita Buri KR Medium" panose="02020603020101020101" pitchFamily="18" charset="-127"/>
              </a:rPr>
              <a:t>UI</a:t>
            </a:r>
            <a:r>
              <a:rPr lang="ko-KR" altLang="en-US" sz="2000" dirty="0" err="1">
                <a:latin typeface="Arita Buri KR Medium" panose="02020603020101020101" pitchFamily="18" charset="-127"/>
                <a:ea typeface="Arita Buri KR Medium" panose="02020603020101020101" pitchFamily="18" charset="-127"/>
              </a:rPr>
              <a:t>를</a:t>
            </a:r>
            <a:r>
              <a:rPr lang="ko-KR" altLang="en-US" sz="2000" dirty="0">
                <a:latin typeface="Arita Buri KR Medium" panose="02020603020101020101" pitchFamily="18" charset="-127"/>
                <a:ea typeface="Arita Buri KR Medium" panose="02020603020101020101" pitchFamily="18" charset="-127"/>
              </a:rPr>
              <a:t> 감성적으로 꾸며</a:t>
            </a:r>
            <a:r>
              <a:rPr lang="en-US" altLang="ko-KR" sz="2000" dirty="0">
                <a:latin typeface="Arita Buri KR Medium" panose="02020603020101020101" pitchFamily="18" charset="-127"/>
                <a:ea typeface="Arita Buri KR Medium" panose="02020603020101020101" pitchFamily="18" charset="-127"/>
              </a:rPr>
              <a:t> </a:t>
            </a:r>
            <a:r>
              <a:rPr lang="ko-KR" altLang="en-US" sz="2000" dirty="0">
                <a:latin typeface="Arita Buri KR Medium" panose="02020603020101020101" pitchFamily="18" charset="-127"/>
                <a:ea typeface="Arita Buri KR Medium" panose="02020603020101020101" pitchFamily="18" charset="-127"/>
              </a:rPr>
              <a:t>주실 분</a:t>
            </a:r>
            <a:endParaRPr lang="en-US" altLang="ko-KR" sz="2000" dirty="0">
              <a:latin typeface="Arita Buri KR Medium" panose="02020603020101020101" pitchFamily="18" charset="-127"/>
              <a:ea typeface="Arita Buri KR Medium" panose="02020603020101020101" pitchFamily="18" charset="-127"/>
            </a:endParaRPr>
          </a:p>
          <a:p>
            <a:r>
              <a:rPr lang="ko-KR" altLang="en-US" sz="2000" dirty="0">
                <a:latin typeface="Arita Buri KR Medium" panose="02020603020101020101" pitchFamily="18" charset="-127"/>
                <a:ea typeface="Arita Buri KR Medium" panose="02020603020101020101" pitchFamily="18" charset="-127"/>
              </a:rPr>
              <a:t> </a:t>
            </a:r>
            <a:endParaRPr lang="en-KR" sz="2000" dirty="0">
              <a:latin typeface="Arita Buri KR Medium" panose="02020603020101020101" pitchFamily="18" charset="-127"/>
              <a:ea typeface="Arita Buri KR Medium" panose="02020603020101020101" pitchFamily="18" charset="-127"/>
            </a:endParaRPr>
          </a:p>
        </p:txBody>
      </p:sp>
      <p:sp>
        <p:nvSpPr>
          <p:cNvPr id="8" name="TextBox 7">
            <a:extLst>
              <a:ext uri="{FF2B5EF4-FFF2-40B4-BE49-F238E27FC236}">
                <a16:creationId xmlns:a16="http://schemas.microsoft.com/office/drawing/2014/main" id="{B464EADF-47AE-7200-6FF2-C379DCACE022}"/>
              </a:ext>
            </a:extLst>
          </p:cNvPr>
          <p:cNvSpPr txBox="1"/>
          <p:nvPr/>
        </p:nvSpPr>
        <p:spPr>
          <a:xfrm>
            <a:off x="1327250" y="3711191"/>
            <a:ext cx="9054082" cy="646331"/>
          </a:xfrm>
          <a:prstGeom prst="rect">
            <a:avLst/>
          </a:prstGeom>
          <a:noFill/>
        </p:spPr>
        <p:txBody>
          <a:bodyPr wrap="none" rtlCol="0">
            <a:spAutoFit/>
          </a:bodyPr>
          <a:lstStyle/>
          <a:p>
            <a:r>
              <a:rPr lang="en-US" altLang="ko-KR" dirty="0">
                <a:latin typeface="Arita Buri KR Medium" panose="02020603020101020101" pitchFamily="18" charset="-127"/>
                <a:ea typeface="Arita Buri KR Medium" panose="02020603020101020101" pitchFamily="18" charset="-127"/>
              </a:rPr>
              <a:t>2.</a:t>
            </a:r>
            <a:r>
              <a:rPr lang="ko-KR" altLang="en-US" dirty="0">
                <a:latin typeface="Arita Buri KR Medium" panose="02020603020101020101" pitchFamily="18" charset="-127"/>
                <a:ea typeface="Arita Buri KR Medium" panose="02020603020101020101" pitchFamily="18" charset="-127"/>
              </a:rPr>
              <a:t> 생성 이미지 </a:t>
            </a:r>
            <a:r>
              <a:rPr lang="en-US" altLang="ko-KR" dirty="0">
                <a:latin typeface="Arita Buri KR Medium" panose="02020603020101020101" pitchFamily="18" charset="-127"/>
                <a:ea typeface="Arita Buri KR Medium" panose="02020603020101020101" pitchFamily="18" charset="-127"/>
              </a:rPr>
              <a:t>+</a:t>
            </a:r>
            <a:r>
              <a:rPr lang="ko-KR" altLang="en-US" dirty="0">
                <a:latin typeface="Arita Buri KR Medium" panose="02020603020101020101" pitchFamily="18" charset="-127"/>
                <a:ea typeface="Arita Buri KR Medium" panose="02020603020101020101" pitchFamily="18" charset="-127"/>
              </a:rPr>
              <a:t> 글귀 </a:t>
            </a:r>
            <a:r>
              <a:rPr lang="en-US" altLang="ko-KR" dirty="0">
                <a:latin typeface="Arita Buri KR Medium" panose="02020603020101020101" pitchFamily="18" charset="-127"/>
                <a:ea typeface="Arita Buri KR Medium" panose="02020603020101020101" pitchFamily="18" charset="-127"/>
              </a:rPr>
              <a:t>+</a:t>
            </a:r>
            <a:r>
              <a:rPr lang="ko-KR" altLang="en-US" dirty="0">
                <a:latin typeface="Arita Buri KR Medium" panose="02020603020101020101" pitchFamily="18" charset="-127"/>
                <a:ea typeface="Arita Buri KR Medium" panose="02020603020101020101" pitchFamily="18" charset="-127"/>
              </a:rPr>
              <a:t> 템플릿을 잘 조합하여 아름다운 결과를 만드는 데에 도움을 주실 분</a:t>
            </a:r>
            <a:endParaRPr lang="en-US" altLang="ko-KR" dirty="0">
              <a:latin typeface="Arita Buri KR Medium" panose="02020603020101020101" pitchFamily="18" charset="-127"/>
              <a:ea typeface="Arita Buri KR Medium" panose="02020603020101020101" pitchFamily="18" charset="-127"/>
            </a:endParaRPr>
          </a:p>
          <a:p>
            <a:endParaRPr lang="en-KR" dirty="0">
              <a:latin typeface="Arita Buri KR Medium" panose="02020603020101020101" pitchFamily="18" charset="-127"/>
              <a:ea typeface="Arita Buri KR Medium" panose="02020603020101020101" pitchFamily="18" charset="-127"/>
            </a:endParaRPr>
          </a:p>
        </p:txBody>
      </p:sp>
      <p:sp>
        <p:nvSpPr>
          <p:cNvPr id="9" name="TextBox 8">
            <a:extLst>
              <a:ext uri="{FF2B5EF4-FFF2-40B4-BE49-F238E27FC236}">
                <a16:creationId xmlns:a16="http://schemas.microsoft.com/office/drawing/2014/main" id="{666D538D-553E-BC62-5BE6-30C7E223E4C7}"/>
              </a:ext>
            </a:extLst>
          </p:cNvPr>
          <p:cNvSpPr txBox="1"/>
          <p:nvPr/>
        </p:nvSpPr>
        <p:spPr>
          <a:xfrm rot="897908">
            <a:off x="6691255" y="2437655"/>
            <a:ext cx="4196983" cy="369332"/>
          </a:xfrm>
          <a:prstGeom prst="rect">
            <a:avLst/>
          </a:prstGeom>
          <a:noFill/>
        </p:spPr>
        <p:txBody>
          <a:bodyPr wrap="none" rtlCol="0">
            <a:spAutoFit/>
          </a:bodyPr>
          <a:lstStyle/>
          <a:p>
            <a:r>
              <a:rPr lang="ko-KR" altLang="en-US" dirty="0">
                <a:solidFill>
                  <a:srgbClr val="C00000"/>
                </a:solidFill>
                <a:latin typeface="Arita Buri KR Medium" panose="02020603020101020101" pitchFamily="18" charset="-127"/>
                <a:ea typeface="Arita Buri KR Medium" panose="02020603020101020101" pitchFamily="18" charset="-127"/>
              </a:rPr>
              <a:t>완전 핵심 역할이지만</a:t>
            </a:r>
            <a:r>
              <a:rPr lang="en-US" altLang="ko-KR" dirty="0">
                <a:solidFill>
                  <a:srgbClr val="C00000"/>
                </a:solidFill>
                <a:latin typeface="Arita Buri KR Medium" panose="02020603020101020101" pitchFamily="18" charset="-127"/>
                <a:ea typeface="Arita Buri KR Medium" panose="02020603020101020101" pitchFamily="18" charset="-127"/>
              </a:rPr>
              <a:t>,</a:t>
            </a:r>
            <a:r>
              <a:rPr lang="ko-KR" altLang="en-US" dirty="0">
                <a:solidFill>
                  <a:srgbClr val="C00000"/>
                </a:solidFill>
                <a:latin typeface="Arita Buri KR Medium" panose="02020603020101020101" pitchFamily="18" charset="-127"/>
                <a:ea typeface="Arita Buri KR Medium" panose="02020603020101020101" pitchFamily="18" charset="-127"/>
              </a:rPr>
              <a:t> 부담되지 않는다</a:t>
            </a:r>
            <a:r>
              <a:rPr lang="en-US" altLang="ko-KR" dirty="0">
                <a:solidFill>
                  <a:srgbClr val="C00000"/>
                </a:solidFill>
                <a:latin typeface="Arita Buri KR Medium" panose="02020603020101020101" pitchFamily="18" charset="-127"/>
                <a:ea typeface="Arita Buri KR Medium" panose="02020603020101020101" pitchFamily="18" charset="-127"/>
              </a:rPr>
              <a:t>!</a:t>
            </a:r>
            <a:endParaRPr lang="en-KR" dirty="0">
              <a:solidFill>
                <a:srgbClr val="C00000"/>
              </a:solidFill>
              <a:latin typeface="Arita Buri KR Medium" panose="02020603020101020101" pitchFamily="18" charset="-127"/>
              <a:ea typeface="Arita Buri KR Medium" panose="02020603020101020101" pitchFamily="18" charset="-127"/>
            </a:endParaRPr>
          </a:p>
        </p:txBody>
      </p:sp>
      <p:sp>
        <p:nvSpPr>
          <p:cNvPr id="10" name="TextBox 9">
            <a:extLst>
              <a:ext uri="{FF2B5EF4-FFF2-40B4-BE49-F238E27FC236}">
                <a16:creationId xmlns:a16="http://schemas.microsoft.com/office/drawing/2014/main" id="{D71EF14F-2FF0-360E-DC20-EABCC013418E}"/>
              </a:ext>
            </a:extLst>
          </p:cNvPr>
          <p:cNvSpPr txBox="1"/>
          <p:nvPr/>
        </p:nvSpPr>
        <p:spPr>
          <a:xfrm rot="19943326">
            <a:off x="2368398" y="5021021"/>
            <a:ext cx="1616148" cy="369332"/>
          </a:xfrm>
          <a:prstGeom prst="rect">
            <a:avLst/>
          </a:prstGeom>
          <a:noFill/>
        </p:spPr>
        <p:txBody>
          <a:bodyPr wrap="none" rtlCol="0">
            <a:spAutoFit/>
          </a:bodyPr>
          <a:lstStyle/>
          <a:p>
            <a:r>
              <a:rPr lang="ko-KR" altLang="en-US" dirty="0">
                <a:solidFill>
                  <a:srgbClr val="C00000"/>
                </a:solidFill>
                <a:latin typeface="Arita Buri KR Medium" panose="02020603020101020101" pitchFamily="18" charset="-127"/>
                <a:ea typeface="Arita Buri KR Medium" panose="02020603020101020101" pitchFamily="18" charset="-127"/>
              </a:rPr>
              <a:t>제발 와주세요</a:t>
            </a:r>
            <a:endParaRPr lang="en-KR" dirty="0">
              <a:solidFill>
                <a:srgbClr val="C00000"/>
              </a:solidFill>
              <a:latin typeface="Arita Buri KR Medium" panose="02020603020101020101" pitchFamily="18" charset="-127"/>
              <a:ea typeface="Arita Buri KR Medium" panose="02020603020101020101" pitchFamily="18" charset="-127"/>
            </a:endParaRPr>
          </a:p>
        </p:txBody>
      </p:sp>
      <p:sp>
        <p:nvSpPr>
          <p:cNvPr id="11" name="TextBox 10">
            <a:extLst>
              <a:ext uri="{FF2B5EF4-FFF2-40B4-BE49-F238E27FC236}">
                <a16:creationId xmlns:a16="http://schemas.microsoft.com/office/drawing/2014/main" id="{D6ADDAD3-E64C-073C-2E48-65E9989B5C56}"/>
              </a:ext>
            </a:extLst>
          </p:cNvPr>
          <p:cNvSpPr txBox="1"/>
          <p:nvPr/>
        </p:nvSpPr>
        <p:spPr>
          <a:xfrm rot="21173880">
            <a:off x="5422605" y="4726093"/>
            <a:ext cx="5277407" cy="369332"/>
          </a:xfrm>
          <a:prstGeom prst="rect">
            <a:avLst/>
          </a:prstGeom>
          <a:noFill/>
        </p:spPr>
        <p:txBody>
          <a:bodyPr wrap="none" rtlCol="0">
            <a:spAutoFit/>
          </a:bodyPr>
          <a:lstStyle/>
          <a:p>
            <a:r>
              <a:rPr lang="ko-KR" altLang="en-US" dirty="0">
                <a:solidFill>
                  <a:srgbClr val="C00000"/>
                </a:solidFill>
                <a:latin typeface="Arita Buri KR Medium" panose="02020603020101020101" pitchFamily="18" charset="-127"/>
                <a:ea typeface="Arita Buri KR Medium" panose="02020603020101020101" pitchFamily="18" charset="-127"/>
              </a:rPr>
              <a:t>어차피 저희는 </a:t>
            </a:r>
            <a:r>
              <a:rPr lang="ko-KR" altLang="en-US" dirty="0" err="1">
                <a:solidFill>
                  <a:srgbClr val="C00000"/>
                </a:solidFill>
                <a:latin typeface="Arita Buri KR Medium" panose="02020603020101020101" pitchFamily="18" charset="-127"/>
                <a:ea typeface="Arita Buri KR Medium" panose="02020603020101020101" pitchFamily="18" charset="-127"/>
              </a:rPr>
              <a:t>암것도</a:t>
            </a:r>
            <a:r>
              <a:rPr lang="ko-KR" altLang="en-US" dirty="0">
                <a:solidFill>
                  <a:srgbClr val="C00000"/>
                </a:solidFill>
                <a:latin typeface="Arita Buri KR Medium" panose="02020603020101020101" pitchFamily="18" charset="-127"/>
                <a:ea typeface="Arita Buri KR Medium" panose="02020603020101020101" pitchFamily="18" charset="-127"/>
              </a:rPr>
              <a:t> 몰라서 맘대로 하셔도 돼요</a:t>
            </a:r>
            <a:r>
              <a:rPr lang="en-US" altLang="ko-KR" dirty="0">
                <a:solidFill>
                  <a:srgbClr val="C00000"/>
                </a:solidFill>
                <a:latin typeface="Arita Buri KR Medium" panose="02020603020101020101" pitchFamily="18" charset="-127"/>
                <a:ea typeface="Arita Buri KR Medium" panose="02020603020101020101" pitchFamily="18" charset="-127"/>
              </a:rPr>
              <a:t>…</a:t>
            </a:r>
            <a:endParaRPr lang="en-KR" dirty="0">
              <a:solidFill>
                <a:srgbClr val="C00000"/>
              </a:solidFill>
              <a:latin typeface="Arita Buri KR Medium" panose="02020603020101020101" pitchFamily="18" charset="-127"/>
              <a:ea typeface="Arita Buri KR Medium" panose="02020603020101020101" pitchFamily="18" charset="-127"/>
            </a:endParaRPr>
          </a:p>
        </p:txBody>
      </p:sp>
      <p:sp>
        <p:nvSpPr>
          <p:cNvPr id="20" name="TextBox 19">
            <a:extLst>
              <a:ext uri="{FF2B5EF4-FFF2-40B4-BE49-F238E27FC236}">
                <a16:creationId xmlns:a16="http://schemas.microsoft.com/office/drawing/2014/main" id="{F9BE8505-7F4E-7D46-14A4-16B70C29FE1C}"/>
              </a:ext>
            </a:extLst>
          </p:cNvPr>
          <p:cNvSpPr txBox="1"/>
          <p:nvPr/>
        </p:nvSpPr>
        <p:spPr>
          <a:xfrm rot="21172068">
            <a:off x="1319300" y="4357522"/>
            <a:ext cx="1380506" cy="369332"/>
          </a:xfrm>
          <a:prstGeom prst="rect">
            <a:avLst/>
          </a:prstGeom>
          <a:noFill/>
        </p:spPr>
        <p:txBody>
          <a:bodyPr wrap="none" rtlCol="0">
            <a:spAutoFit/>
          </a:bodyPr>
          <a:lstStyle/>
          <a:p>
            <a:r>
              <a:rPr lang="ko-KR" altLang="en-US" dirty="0">
                <a:solidFill>
                  <a:srgbClr val="C00000"/>
                </a:solidFill>
                <a:latin typeface="Arita Buri KR Medium" panose="02020603020101020101" pitchFamily="18" charset="-127"/>
                <a:ea typeface="Arita Buri KR Medium" panose="02020603020101020101" pitchFamily="18" charset="-127"/>
              </a:rPr>
              <a:t>이게 다예요</a:t>
            </a:r>
            <a:r>
              <a:rPr lang="en-US" altLang="ko-KR" dirty="0">
                <a:solidFill>
                  <a:srgbClr val="C00000"/>
                </a:solidFill>
                <a:latin typeface="Arita Buri KR Medium" panose="02020603020101020101" pitchFamily="18" charset="-127"/>
                <a:ea typeface="Arita Buri KR Medium" panose="02020603020101020101" pitchFamily="18" charset="-127"/>
              </a:rPr>
              <a:t>.</a:t>
            </a:r>
            <a:endParaRPr lang="en-KR" dirty="0">
              <a:solidFill>
                <a:srgbClr val="C00000"/>
              </a:solidFill>
              <a:latin typeface="Arita Buri KR Medium" panose="02020603020101020101" pitchFamily="18" charset="-127"/>
              <a:ea typeface="Arita Buri KR Medium" panose="02020603020101020101" pitchFamily="18" charset="-127"/>
            </a:endParaRPr>
          </a:p>
        </p:txBody>
      </p:sp>
    </p:spTree>
    <p:extLst>
      <p:ext uri="{BB962C8B-B14F-4D97-AF65-F5344CB8AC3E}">
        <p14:creationId xmlns:p14="http://schemas.microsoft.com/office/powerpoint/2010/main" val="13675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blinds(horizontal)">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arn(inVertic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inVertic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0" presetClass="entr" presetSubtype="0" fill="hold" nodeType="clickEffect">
                                  <p:stCondLst>
                                    <p:cond delay="0"/>
                                  </p:stCondLst>
                                  <p:childTnLst>
                                    <p:set>
                                      <p:cBhvr>
                                        <p:cTn id="31" dur="1" fill="hold">
                                          <p:stCondLst>
                                            <p:cond delay="0"/>
                                          </p:stCondLst>
                                        </p:cTn>
                                        <p:tgtEl>
                                          <p:spTgt spid="11">
                                            <p:txEl>
                                              <p:pRg st="0" end="0"/>
                                            </p:txEl>
                                          </p:spTgt>
                                        </p:tgtEl>
                                        <p:attrNameLst>
                                          <p:attrName>style.visibility</p:attrName>
                                        </p:attrNameLst>
                                      </p:cBhvr>
                                      <p:to>
                                        <p:strVal val="visible"/>
                                      </p:to>
                                    </p:set>
                                    <p:animEffect transition="in" filter="wedge">
                                      <p:cBhvr>
                                        <p:cTn id="32" dur="2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P spid="10"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DD767F4D-46A0-70F1-A3B3-F3DA6D302799}"/>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2D092093-E1EF-2E1D-022E-AFB9DE1E0CD1}"/>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46D99427-621E-8DF2-5B66-AB112B0441CF}"/>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D42FC2C3-D495-D9CD-18F6-851D17FF2042}"/>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C89EBE95-E5F9-E7B0-1EC4-2196E3FC69A3}"/>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90D0E493-0612-21A0-30CF-9621FD015093}"/>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5A5B0EB6-868E-C42E-4E67-F74A8E581289}"/>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AB3AAF3A-8BA4-AC07-4B26-A48C040EEC8A}"/>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42FB4BE0-8A1E-C4CA-D4A4-ECA626DC8BA4}"/>
              </a:ext>
            </a:extLst>
          </p:cNvPr>
          <p:cNvSpPr>
            <a:spLocks noGrp="1"/>
          </p:cNvSpPr>
          <p:nvPr>
            <p:ph type="title"/>
          </p:nvPr>
        </p:nvSpPr>
        <p:spPr>
          <a:xfrm>
            <a:off x="1676400" y="2486959"/>
            <a:ext cx="10515600" cy="1325563"/>
          </a:xfrm>
        </p:spPr>
        <p:txBody>
          <a:bodyPr/>
          <a:lstStyle/>
          <a:p>
            <a:r>
              <a:rPr lang="ko-KR" altLang="en-US" b="1" dirty="0">
                <a:latin typeface="Arita Buri KR Medium" panose="02020603020101020101" pitchFamily="18" charset="-127"/>
                <a:ea typeface="Arita Buri KR Medium" panose="02020603020101020101" pitchFamily="18" charset="-127"/>
              </a:rPr>
              <a:t>감사합니다</a:t>
            </a:r>
            <a:endParaRPr lang="en-KR" b="1" dirty="0">
              <a:latin typeface="Arita Buri KR Medium" panose="02020603020101020101" pitchFamily="18" charset="-127"/>
              <a:ea typeface="Arita Buri KR Medium" panose="02020603020101020101" pitchFamily="18" charset="-127"/>
            </a:endParaRPr>
          </a:p>
        </p:txBody>
      </p:sp>
    </p:spTree>
    <p:extLst>
      <p:ext uri="{BB962C8B-B14F-4D97-AF65-F5344CB8AC3E}">
        <p14:creationId xmlns:p14="http://schemas.microsoft.com/office/powerpoint/2010/main" val="977035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38CB168D-FA31-C145-C9AB-600914E13D7D}"/>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46D51A86-6D0F-E6A9-7B64-AB521B6249B2}"/>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D007F01D-7D92-6330-A955-00CD20C803E4}"/>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89B5F431-8E9D-E4B1-13C4-480ADB742053}"/>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113124B0-4F1B-A7CC-9349-79B1239D204A}"/>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F9ED9968-BB58-9B57-54EB-11C363F48877}"/>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A11BC798-27D5-2B53-AAAF-67AFAC194F53}"/>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268CB54E-BCBF-AA5E-8CAB-DC028C3E359B}"/>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A2AE81EB-6F3B-3D51-583E-8E3AC91EA936}"/>
              </a:ext>
            </a:extLst>
          </p:cNvPr>
          <p:cNvSpPr>
            <a:spLocks noGrp="1"/>
          </p:cNvSpPr>
          <p:nvPr>
            <p:ph type="title"/>
          </p:nvPr>
        </p:nvSpPr>
        <p:spPr>
          <a:xfrm>
            <a:off x="807034" y="179694"/>
            <a:ext cx="10515600" cy="1325563"/>
          </a:xfrm>
        </p:spPr>
        <p:txBody>
          <a:bodyPr/>
          <a:lstStyle/>
          <a:p>
            <a:r>
              <a:rPr lang="ko-KR" altLang="en-US" b="1" dirty="0">
                <a:latin typeface="Arita Buri KR Medium" panose="02020603020101020101" pitchFamily="18" charset="-127"/>
                <a:ea typeface="Arita Buri KR Medium" panose="02020603020101020101" pitchFamily="18" charset="-127"/>
              </a:rPr>
              <a:t>목차</a:t>
            </a:r>
            <a:endParaRPr lang="en-KR" b="1" dirty="0">
              <a:latin typeface="Arita Buri KR Medium" panose="02020603020101020101" pitchFamily="18" charset="-127"/>
              <a:ea typeface="Arita Buri KR Medium" panose="02020603020101020101" pitchFamily="18" charset="-127"/>
            </a:endParaRPr>
          </a:p>
        </p:txBody>
      </p:sp>
      <p:sp>
        <p:nvSpPr>
          <p:cNvPr id="3" name="Content Placeholder 2">
            <a:extLst>
              <a:ext uri="{FF2B5EF4-FFF2-40B4-BE49-F238E27FC236}">
                <a16:creationId xmlns:a16="http://schemas.microsoft.com/office/drawing/2014/main" id="{692D0462-ED46-3427-E660-9599C2B27AF6}"/>
              </a:ext>
            </a:extLst>
          </p:cNvPr>
          <p:cNvSpPr>
            <a:spLocks noGrp="1"/>
          </p:cNvSpPr>
          <p:nvPr>
            <p:ph idx="1"/>
          </p:nvPr>
        </p:nvSpPr>
        <p:spPr>
          <a:xfrm>
            <a:off x="927487" y="3188244"/>
            <a:ext cx="10515600" cy="870510"/>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2.</a:t>
            </a:r>
            <a:r>
              <a:rPr lang="ko-KR" altLang="en-US" dirty="0">
                <a:latin typeface="Arita Buri KR Medium" panose="02020603020101020101" pitchFamily="18" charset="-127"/>
                <a:ea typeface="Arita Buri KR Medium" panose="02020603020101020101" pitchFamily="18" charset="-127"/>
              </a:rPr>
              <a:t> 진행 사항</a:t>
            </a:r>
            <a:endParaRPr lang="en-KR" dirty="0">
              <a:latin typeface="Arita Buri KR Medium" panose="02020603020101020101" pitchFamily="18" charset="-127"/>
              <a:ea typeface="Arita Buri KR Medium" panose="02020603020101020101" pitchFamily="18" charset="-127"/>
            </a:endParaRPr>
          </a:p>
        </p:txBody>
      </p:sp>
      <p:sp>
        <p:nvSpPr>
          <p:cNvPr id="20" name="Content Placeholder 2">
            <a:extLst>
              <a:ext uri="{FF2B5EF4-FFF2-40B4-BE49-F238E27FC236}">
                <a16:creationId xmlns:a16="http://schemas.microsoft.com/office/drawing/2014/main" id="{DC474136-81F7-AA62-857C-239D7E0E736A}"/>
              </a:ext>
            </a:extLst>
          </p:cNvPr>
          <p:cNvSpPr txBox="1">
            <a:spLocks/>
          </p:cNvSpPr>
          <p:nvPr/>
        </p:nvSpPr>
        <p:spPr>
          <a:xfrm>
            <a:off x="927487" y="2078838"/>
            <a:ext cx="10515600" cy="8705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latin typeface="Arita Buri KR Medium" panose="02020603020101020101" pitchFamily="18" charset="-127"/>
                <a:ea typeface="Arita Buri KR Medium" panose="02020603020101020101" pitchFamily="18" charset="-127"/>
              </a:rPr>
              <a:t>1.</a:t>
            </a:r>
            <a:r>
              <a:rPr lang="ko-KR" altLang="en-US" dirty="0">
                <a:latin typeface="Arita Buri KR Medium" panose="02020603020101020101" pitchFamily="18" charset="-127"/>
                <a:ea typeface="Arita Buri KR Medium" panose="02020603020101020101" pitchFamily="18" charset="-127"/>
              </a:rPr>
              <a:t> 프로젝트 소개</a:t>
            </a:r>
            <a:endParaRPr lang="en-KR" dirty="0">
              <a:latin typeface="Arita Buri KR Medium" panose="02020603020101020101" pitchFamily="18" charset="-127"/>
              <a:ea typeface="Arita Buri KR Medium" panose="02020603020101020101" pitchFamily="18" charset="-127"/>
            </a:endParaRPr>
          </a:p>
        </p:txBody>
      </p:sp>
      <p:sp>
        <p:nvSpPr>
          <p:cNvPr id="21" name="Content Placeholder 2">
            <a:extLst>
              <a:ext uri="{FF2B5EF4-FFF2-40B4-BE49-F238E27FC236}">
                <a16:creationId xmlns:a16="http://schemas.microsoft.com/office/drawing/2014/main" id="{5758A43C-9D51-24BF-A609-4D689BE98965}"/>
              </a:ext>
            </a:extLst>
          </p:cNvPr>
          <p:cNvSpPr txBox="1">
            <a:spLocks/>
          </p:cNvSpPr>
          <p:nvPr/>
        </p:nvSpPr>
        <p:spPr>
          <a:xfrm>
            <a:off x="985052" y="4297649"/>
            <a:ext cx="10515600" cy="8705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dirty="0">
                <a:latin typeface="Arita Buri KR Medium" panose="02020603020101020101" pitchFamily="18" charset="-127"/>
                <a:ea typeface="Arita Buri KR Medium" panose="02020603020101020101" pitchFamily="18" charset="-127"/>
              </a:rPr>
              <a:t>3.</a:t>
            </a:r>
            <a:r>
              <a:rPr lang="ko-KR" altLang="en-US" dirty="0">
                <a:latin typeface="Arita Buri KR Medium" panose="02020603020101020101" pitchFamily="18" charset="-127"/>
                <a:ea typeface="Arita Buri KR Medium" panose="02020603020101020101" pitchFamily="18" charset="-127"/>
              </a:rPr>
              <a:t> 디자이너 모집</a:t>
            </a:r>
            <a:endParaRPr lang="en-KR" dirty="0">
              <a:latin typeface="Arita Buri KR Medium" panose="02020603020101020101" pitchFamily="18" charset="-127"/>
              <a:ea typeface="Arita Buri KR Medium" panose="02020603020101020101" pitchFamily="18" charset="-127"/>
            </a:endParaRPr>
          </a:p>
        </p:txBody>
      </p:sp>
    </p:spTree>
    <p:extLst>
      <p:ext uri="{BB962C8B-B14F-4D97-AF65-F5344CB8AC3E}">
        <p14:creationId xmlns:p14="http://schemas.microsoft.com/office/powerpoint/2010/main" val="1310405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7E75F91B-3A48-3935-D991-C48DA8A6BBF1}"/>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559C2B87-9431-590F-BA9F-4AE0E52DF0AF}"/>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A3508EAC-D0D6-7DF4-FBFF-63D9D6F45DB4}"/>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71DE7EBD-3D09-3032-5A3E-5AD33DB30158}"/>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3C21C82E-BD70-AD20-A88F-C6935D91206F}"/>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9E6E9050-3C45-C80E-3044-091B4BFA6043}"/>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955EA5B4-B962-75F1-2BA6-97E38C781CB7}"/>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2B197630-7EBF-6F8A-1D01-D7A73267CC1B}"/>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15E64F34-CEC9-8D2E-81D4-3C5840EE0747}"/>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624FCC61-559F-1C25-EF19-21BFA3F19B0D}"/>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1.</a:t>
            </a:r>
            <a:r>
              <a:rPr lang="ko-KR" altLang="en-US" b="1" dirty="0">
                <a:latin typeface="Arita Buri KR Medium" panose="02020603020101020101" pitchFamily="18" charset="-127"/>
                <a:ea typeface="Arita Buri KR Medium" panose="02020603020101020101" pitchFamily="18" charset="-127"/>
              </a:rPr>
              <a:t> 프로젝트 소개</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10F50312-51CA-F889-C760-67C9962D231E}"/>
              </a:ext>
            </a:extLst>
          </p:cNvPr>
          <p:cNvSpPr>
            <a:spLocks noGrp="1"/>
          </p:cNvSpPr>
          <p:nvPr>
            <p:ph idx="1"/>
          </p:nvPr>
        </p:nvSpPr>
        <p:spPr>
          <a:xfrm>
            <a:off x="838200" y="1825625"/>
            <a:ext cx="10515600" cy="1603375"/>
          </a:xfrm>
        </p:spPr>
        <p:txBody>
          <a:bodyPr/>
          <a:lstStyle/>
          <a:p>
            <a:r>
              <a:rPr lang="ko-KR" altLang="en-US" dirty="0">
                <a:latin typeface="Arita Buri KR Medium" panose="02020603020101020101" pitchFamily="18" charset="-127"/>
                <a:ea typeface="Arita Buri KR Medium" panose="02020603020101020101" pitchFamily="18" charset="-127"/>
              </a:rPr>
              <a:t>사용자가 일기나 짧은 글을 입력하면</a:t>
            </a:r>
            <a:r>
              <a:rPr lang="en-US" altLang="ko-KR" dirty="0">
                <a:latin typeface="Arita Buri KR Medium" panose="02020603020101020101" pitchFamily="18" charset="-127"/>
                <a:ea typeface="Arita Buri KR Medium" panose="02020603020101020101" pitchFamily="18" charset="-127"/>
              </a:rPr>
              <a:t>,</a:t>
            </a:r>
            <a:r>
              <a:rPr lang="ko-KR" altLang="en-US" dirty="0">
                <a:latin typeface="Arita Buri KR Medium" panose="02020603020101020101" pitchFamily="18" charset="-127"/>
                <a:ea typeface="Arita Buri KR Medium" panose="02020603020101020101" pitchFamily="18" charset="-127"/>
              </a:rPr>
              <a:t> 그에 맞는 명언을 추천</a:t>
            </a:r>
            <a:endParaRPr lang="en-US" altLang="ko-KR" dirty="0">
              <a:latin typeface="Arita Buri KR Medium" panose="02020603020101020101" pitchFamily="18" charset="-127"/>
              <a:ea typeface="Arita Buri KR Medium" panose="02020603020101020101" pitchFamily="18" charset="-127"/>
            </a:endParaRPr>
          </a:p>
          <a:p>
            <a:r>
              <a:rPr lang="ko-KR" altLang="en-US" dirty="0">
                <a:latin typeface="Arita Buri KR Medium" panose="02020603020101020101" pitchFamily="18" charset="-127"/>
                <a:ea typeface="Arita Buri KR Medium" panose="02020603020101020101" pitchFamily="18" charset="-127"/>
              </a:rPr>
              <a:t>추천한 명언에 어울리는 이미지를 생성</a:t>
            </a:r>
            <a:endParaRPr lang="en-US" altLang="ko-KR" dirty="0">
              <a:latin typeface="Arita Buri KR Medium" panose="02020603020101020101" pitchFamily="18" charset="-127"/>
              <a:ea typeface="Arita Buri KR Medium" panose="02020603020101020101" pitchFamily="18" charset="-127"/>
            </a:endParaRPr>
          </a:p>
          <a:p>
            <a:r>
              <a:rPr lang="ko-KR" altLang="en-US" dirty="0">
                <a:latin typeface="Arita Buri KR Medium" panose="02020603020101020101" pitchFamily="18" charset="-127"/>
                <a:ea typeface="Arita Buri KR Medium" panose="02020603020101020101" pitchFamily="18" charset="-127"/>
              </a:rPr>
              <a:t>사용자의 글</a:t>
            </a:r>
            <a:r>
              <a:rPr lang="en-US" altLang="ko-KR" dirty="0">
                <a:latin typeface="Arita Buri KR Medium" panose="02020603020101020101" pitchFamily="18" charset="-127"/>
                <a:ea typeface="Arita Buri KR Medium" panose="02020603020101020101" pitchFamily="18" charset="-127"/>
              </a:rPr>
              <a:t>,</a:t>
            </a:r>
            <a:r>
              <a:rPr lang="ko-KR" altLang="en-US" dirty="0">
                <a:latin typeface="Arita Buri KR Medium" panose="02020603020101020101" pitchFamily="18" charset="-127"/>
                <a:ea typeface="Arita Buri KR Medium" panose="02020603020101020101" pitchFamily="18" charset="-127"/>
              </a:rPr>
              <a:t> 명언</a:t>
            </a:r>
            <a:r>
              <a:rPr lang="en-US" altLang="ko-KR" dirty="0">
                <a:latin typeface="Arita Buri KR Medium" panose="02020603020101020101" pitchFamily="18" charset="-127"/>
                <a:ea typeface="Arita Buri KR Medium" panose="02020603020101020101" pitchFamily="18" charset="-127"/>
              </a:rPr>
              <a:t>,</a:t>
            </a:r>
            <a:r>
              <a:rPr lang="ko-KR" altLang="en-US" dirty="0">
                <a:latin typeface="Arita Buri KR Medium" panose="02020603020101020101" pitchFamily="18" charset="-127"/>
                <a:ea typeface="Arita Buri KR Medium" panose="02020603020101020101" pitchFamily="18" charset="-127"/>
              </a:rPr>
              <a:t> 이미지를 감각적으로 배치 </a:t>
            </a:r>
            <a:endParaRPr lang="en-KR" dirty="0">
              <a:latin typeface="Arita Buri KR Medium" panose="02020603020101020101" pitchFamily="18" charset="-127"/>
              <a:ea typeface="Arita Buri KR Medium" panose="02020603020101020101" pitchFamily="18" charset="-127"/>
            </a:endParaRPr>
          </a:p>
        </p:txBody>
      </p:sp>
      <p:pic>
        <p:nvPicPr>
          <p:cNvPr id="9" name="Picture 8" descr="A pink diary with yellow writing&#10;&#10;AI-generated content may be incorrect.">
            <a:extLst>
              <a:ext uri="{FF2B5EF4-FFF2-40B4-BE49-F238E27FC236}">
                <a16:creationId xmlns:a16="http://schemas.microsoft.com/office/drawing/2014/main" id="{B3EA1386-143E-2ED8-8452-775FFA4B0C16}"/>
              </a:ext>
            </a:extLst>
          </p:cNvPr>
          <p:cNvPicPr>
            <a:picLocks noChangeAspect="1"/>
          </p:cNvPicPr>
          <p:nvPr/>
        </p:nvPicPr>
        <p:blipFill>
          <a:blip r:embed="rId3"/>
          <a:stretch>
            <a:fillRect/>
          </a:stretch>
        </p:blipFill>
        <p:spPr>
          <a:xfrm>
            <a:off x="1093985" y="4357932"/>
            <a:ext cx="1458942" cy="1458942"/>
          </a:xfrm>
          <a:prstGeom prst="rect">
            <a:avLst/>
          </a:prstGeom>
        </p:spPr>
      </p:pic>
      <p:pic>
        <p:nvPicPr>
          <p:cNvPr id="11" name="Picture 10" descr="A quote box with a black background&#10;&#10;AI-generated content may be incorrect.">
            <a:extLst>
              <a:ext uri="{FF2B5EF4-FFF2-40B4-BE49-F238E27FC236}">
                <a16:creationId xmlns:a16="http://schemas.microsoft.com/office/drawing/2014/main" id="{CAF52A6B-CF15-3E32-7EA0-1AEC288D4257}"/>
              </a:ext>
            </a:extLst>
          </p:cNvPr>
          <p:cNvPicPr>
            <a:picLocks noChangeAspect="1"/>
          </p:cNvPicPr>
          <p:nvPr/>
        </p:nvPicPr>
        <p:blipFill>
          <a:blip r:embed="rId4"/>
          <a:stretch>
            <a:fillRect/>
          </a:stretch>
        </p:blipFill>
        <p:spPr>
          <a:xfrm>
            <a:off x="3555199" y="3580289"/>
            <a:ext cx="1367118" cy="1367118"/>
          </a:xfrm>
          <a:prstGeom prst="rect">
            <a:avLst/>
          </a:prstGeom>
        </p:spPr>
      </p:pic>
      <p:pic>
        <p:nvPicPr>
          <p:cNvPr id="23" name="Picture 22" descr="A landscape with a path and trees&#10;&#10;AI-generated content may be incorrect.">
            <a:extLst>
              <a:ext uri="{FF2B5EF4-FFF2-40B4-BE49-F238E27FC236}">
                <a16:creationId xmlns:a16="http://schemas.microsoft.com/office/drawing/2014/main" id="{D3C43F93-5570-68BF-CCEC-68A618394096}"/>
              </a:ext>
            </a:extLst>
          </p:cNvPr>
          <p:cNvPicPr>
            <a:picLocks noChangeAspect="1"/>
          </p:cNvPicPr>
          <p:nvPr/>
        </p:nvPicPr>
        <p:blipFill>
          <a:blip r:embed="rId5"/>
          <a:stretch>
            <a:fillRect/>
          </a:stretch>
        </p:blipFill>
        <p:spPr>
          <a:xfrm>
            <a:off x="3087527" y="5343667"/>
            <a:ext cx="1682512" cy="946413"/>
          </a:xfrm>
          <a:prstGeom prst="rect">
            <a:avLst/>
          </a:prstGeom>
        </p:spPr>
      </p:pic>
      <p:pic>
        <p:nvPicPr>
          <p:cNvPr id="25" name="Picture 24" descr="A wine bottle and glasses on a table&#10;&#10;AI-generated content may be incorrect.">
            <a:extLst>
              <a:ext uri="{FF2B5EF4-FFF2-40B4-BE49-F238E27FC236}">
                <a16:creationId xmlns:a16="http://schemas.microsoft.com/office/drawing/2014/main" id="{6329DE88-C4BB-6A08-75FE-42F11F7BD109}"/>
              </a:ext>
            </a:extLst>
          </p:cNvPr>
          <p:cNvPicPr>
            <a:picLocks noChangeAspect="1"/>
          </p:cNvPicPr>
          <p:nvPr/>
        </p:nvPicPr>
        <p:blipFill>
          <a:blip r:embed="rId6"/>
          <a:stretch>
            <a:fillRect/>
          </a:stretch>
        </p:blipFill>
        <p:spPr>
          <a:xfrm>
            <a:off x="3278758" y="5434011"/>
            <a:ext cx="1920000" cy="1080000"/>
          </a:xfrm>
          <a:prstGeom prst="rect">
            <a:avLst/>
          </a:prstGeom>
        </p:spPr>
      </p:pic>
      <p:pic>
        <p:nvPicPr>
          <p:cNvPr id="27" name="Picture 26" descr="A river running through a forest&#10;&#10;AI-generated content may be incorrect.">
            <a:extLst>
              <a:ext uri="{FF2B5EF4-FFF2-40B4-BE49-F238E27FC236}">
                <a16:creationId xmlns:a16="http://schemas.microsoft.com/office/drawing/2014/main" id="{6E5BA548-498F-8A6D-C0E0-F7D492B67B8D}"/>
              </a:ext>
            </a:extLst>
          </p:cNvPr>
          <p:cNvPicPr>
            <a:picLocks noChangeAspect="1"/>
          </p:cNvPicPr>
          <p:nvPr/>
        </p:nvPicPr>
        <p:blipFill>
          <a:blip r:embed="rId7"/>
          <a:stretch>
            <a:fillRect/>
          </a:stretch>
        </p:blipFill>
        <p:spPr>
          <a:xfrm>
            <a:off x="3469988" y="5588639"/>
            <a:ext cx="1920001" cy="1080000"/>
          </a:xfrm>
          <a:prstGeom prst="rect">
            <a:avLst/>
          </a:prstGeom>
        </p:spPr>
      </p:pic>
      <p:cxnSp>
        <p:nvCxnSpPr>
          <p:cNvPr id="29" name="Straight Arrow Connector 28">
            <a:extLst>
              <a:ext uri="{FF2B5EF4-FFF2-40B4-BE49-F238E27FC236}">
                <a16:creationId xmlns:a16="http://schemas.microsoft.com/office/drawing/2014/main" id="{799B44A0-DBA6-D11B-E572-395B8C56F545}"/>
              </a:ext>
            </a:extLst>
          </p:cNvPr>
          <p:cNvCxnSpPr>
            <a:stCxn id="9" idx="3"/>
            <a:endCxn id="11" idx="1"/>
          </p:cNvCxnSpPr>
          <p:nvPr/>
        </p:nvCxnSpPr>
        <p:spPr>
          <a:xfrm flipV="1">
            <a:off x="2552927" y="4263848"/>
            <a:ext cx="1002272" cy="8235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a:extLst>
              <a:ext uri="{FF2B5EF4-FFF2-40B4-BE49-F238E27FC236}">
                <a16:creationId xmlns:a16="http://schemas.microsoft.com/office/drawing/2014/main" id="{D84BB0E7-3A60-8DBD-A248-0959D135991C}"/>
              </a:ext>
            </a:extLst>
          </p:cNvPr>
          <p:cNvCxnSpPr>
            <a:cxnSpLocks/>
          </p:cNvCxnSpPr>
          <p:nvPr/>
        </p:nvCxnSpPr>
        <p:spPr>
          <a:xfrm>
            <a:off x="4246093" y="4753497"/>
            <a:ext cx="0" cy="38782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F5D937AE-0574-933E-BA93-999DB5A1DD2B}"/>
              </a:ext>
            </a:extLst>
          </p:cNvPr>
          <p:cNvCxnSpPr/>
          <p:nvPr/>
        </p:nvCxnSpPr>
        <p:spPr>
          <a:xfrm>
            <a:off x="6331323" y="5139134"/>
            <a:ext cx="115196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1026" name="Picture 2" descr="Light PNGs for Free Download">
            <a:extLst>
              <a:ext uri="{FF2B5EF4-FFF2-40B4-BE49-F238E27FC236}">
                <a16:creationId xmlns:a16="http://schemas.microsoft.com/office/drawing/2014/main" id="{6E619958-1594-A715-DA3D-2FEF5E08EC7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05348" y="3982600"/>
            <a:ext cx="2269911" cy="2269911"/>
          </a:xfrm>
          <a:prstGeom prst="rect">
            <a:avLst/>
          </a:prstGeom>
          <a:noFill/>
          <a:extLst>
            <a:ext uri="{909E8E84-426E-40DD-AFC4-6F175D3DCCD1}">
              <a14:hiddenFill xmlns:a14="http://schemas.microsoft.com/office/drawing/2010/main">
                <a:solidFill>
                  <a:srgbClr val="FFFFFF"/>
                </a:solidFill>
              </a14:hiddenFill>
            </a:ext>
          </a:extLst>
        </p:spPr>
      </p:pic>
      <p:sp>
        <p:nvSpPr>
          <p:cNvPr id="35" name="Rounded Rectangle 34">
            <a:extLst>
              <a:ext uri="{FF2B5EF4-FFF2-40B4-BE49-F238E27FC236}">
                <a16:creationId xmlns:a16="http://schemas.microsoft.com/office/drawing/2014/main" id="{8D2E71A3-59C0-9931-FDD8-49ADAEA67371}"/>
              </a:ext>
            </a:extLst>
          </p:cNvPr>
          <p:cNvSpPr/>
          <p:nvPr/>
        </p:nvSpPr>
        <p:spPr>
          <a:xfrm>
            <a:off x="838200" y="3580289"/>
            <a:ext cx="5011271" cy="3190305"/>
          </a:xfrm>
          <a:prstGeom prst="roundRect">
            <a:avLst/>
          </a:prstGeom>
          <a:noFill/>
          <a:ln>
            <a:gradFill flip="none" rotWithShape="1">
              <a:gsLst>
                <a:gs pos="25000">
                  <a:srgbClr val="9D9AC0"/>
                </a:gs>
                <a:gs pos="70000">
                  <a:srgbClr val="D5C2D1"/>
                </a:gs>
                <a:gs pos="5000">
                  <a:schemeClr val="accent5">
                    <a:lumMod val="45000"/>
                    <a:lumOff val="55000"/>
                  </a:schemeClr>
                </a:gs>
                <a:gs pos="100000">
                  <a:srgbClr val="FFFFB2"/>
                </a:gs>
              </a:gsLst>
              <a:lin ang="54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Tree>
    <p:extLst>
      <p:ext uri="{BB962C8B-B14F-4D97-AF65-F5344CB8AC3E}">
        <p14:creationId xmlns:p14="http://schemas.microsoft.com/office/powerpoint/2010/main" val="1720548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49EF22DC-8B91-4C91-6B2E-E7BBFBF88AEA}"/>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23B86BF1-184A-8D7B-E00A-806097BAD352}"/>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BF0F074D-E8F4-6BAC-248F-6934C5A43EA6}"/>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E29BDB64-D500-6B43-65CB-152D81EB9890}"/>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08F45042-3DE4-926A-1223-19F34EF8EE67}"/>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1894C7F9-FE27-660E-449E-229740AC817E}"/>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911DA994-4BF6-AC45-CCFA-DD9819B64D29}"/>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F9C91112-2E3F-03FF-9AFE-479DEDBDA1EC}"/>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6BEA9D7B-1CEF-1244-C8B7-84C3DF84A4B2}"/>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47F26D5D-79D2-E1EE-2E62-F70F97D1B457}"/>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A0F42561-1A69-AD7C-B114-80490A3ADD97}"/>
              </a:ext>
            </a:extLst>
          </p:cNvPr>
          <p:cNvSpPr>
            <a:spLocks noGrp="1"/>
          </p:cNvSpPr>
          <p:nvPr>
            <p:ph idx="1"/>
          </p:nvPr>
        </p:nvSpPr>
        <p:spPr>
          <a:xfrm>
            <a:off x="838200" y="1825625"/>
            <a:ext cx="10515600" cy="427237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1)</a:t>
            </a:r>
            <a:r>
              <a:rPr lang="ko-KR" altLang="en-US" dirty="0">
                <a:latin typeface="Arita Buri KR Medium" panose="02020603020101020101" pitchFamily="18" charset="-127"/>
                <a:ea typeface="Arita Buri KR Medium" panose="02020603020101020101" pitchFamily="18" charset="-127"/>
              </a:rPr>
              <a:t> 사용자 입력으로 명언 추천</a:t>
            </a:r>
            <a:r>
              <a:rPr lang="en-US" altLang="ko-KR" dirty="0">
                <a:latin typeface="Arita Buri KR Medium" panose="02020603020101020101" pitchFamily="18" charset="-127"/>
                <a:ea typeface="Arita Buri KR Medium" panose="02020603020101020101" pitchFamily="18" charset="-127"/>
              </a:rPr>
              <a:t> </a:t>
            </a:r>
            <a:r>
              <a:rPr lang="ko-KR" altLang="en-US" dirty="0">
                <a:latin typeface="Arita Buri KR Medium" panose="02020603020101020101" pitchFamily="18" charset="-127"/>
                <a:ea typeface="Arita Buri KR Medium" panose="02020603020101020101" pitchFamily="18" charset="-127"/>
              </a:rPr>
              <a:t>받기</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명언 데이터 확보</a:t>
            </a:r>
            <a:endParaRPr lang="en-KR" dirty="0">
              <a:latin typeface="Arita Buri KR Medium" panose="02020603020101020101" pitchFamily="18" charset="-127"/>
              <a:ea typeface="Arita Buri KR Medium" panose="02020603020101020101" pitchFamily="18" charset="-127"/>
            </a:endParaRPr>
          </a:p>
        </p:txBody>
      </p:sp>
      <p:pic>
        <p:nvPicPr>
          <p:cNvPr id="3" name="Picture 2">
            <a:extLst>
              <a:ext uri="{FF2B5EF4-FFF2-40B4-BE49-F238E27FC236}">
                <a16:creationId xmlns:a16="http://schemas.microsoft.com/office/drawing/2014/main" id="{97CCC6F5-04E9-B7DB-3C0F-F37578BCC4BC}"/>
              </a:ext>
            </a:extLst>
          </p:cNvPr>
          <p:cNvPicPr>
            <a:picLocks noChangeAspect="1"/>
          </p:cNvPicPr>
          <p:nvPr/>
        </p:nvPicPr>
        <p:blipFill>
          <a:blip r:embed="rId3"/>
          <a:stretch>
            <a:fillRect/>
          </a:stretch>
        </p:blipFill>
        <p:spPr>
          <a:xfrm>
            <a:off x="838200" y="3208148"/>
            <a:ext cx="6063092" cy="2977499"/>
          </a:xfrm>
          <a:prstGeom prst="rect">
            <a:avLst/>
          </a:prstGeom>
        </p:spPr>
      </p:pic>
      <p:pic>
        <p:nvPicPr>
          <p:cNvPr id="4" name="Picture 3">
            <a:extLst>
              <a:ext uri="{FF2B5EF4-FFF2-40B4-BE49-F238E27FC236}">
                <a16:creationId xmlns:a16="http://schemas.microsoft.com/office/drawing/2014/main" id="{18D55FEE-4B58-B841-ECA9-27DB5B70B390}"/>
              </a:ext>
            </a:extLst>
          </p:cNvPr>
          <p:cNvPicPr>
            <a:picLocks noChangeAspect="1"/>
          </p:cNvPicPr>
          <p:nvPr/>
        </p:nvPicPr>
        <p:blipFill>
          <a:blip r:embed="rId4"/>
          <a:stretch>
            <a:fillRect/>
          </a:stretch>
        </p:blipFill>
        <p:spPr>
          <a:xfrm>
            <a:off x="7606178" y="2604247"/>
            <a:ext cx="3340100" cy="3581400"/>
          </a:xfrm>
          <a:prstGeom prst="rect">
            <a:avLst/>
          </a:prstGeom>
        </p:spPr>
      </p:pic>
    </p:spTree>
    <p:extLst>
      <p:ext uri="{BB962C8B-B14F-4D97-AF65-F5344CB8AC3E}">
        <p14:creationId xmlns:p14="http://schemas.microsoft.com/office/powerpoint/2010/main" val="2671822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76E52533-B640-7B22-F4B6-90C0B822DF19}"/>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C54547EE-6070-33FF-885C-6FE927CA812C}"/>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74FC14DE-6CFC-953B-C379-05C0F0BAA816}"/>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ACF25CA9-87FB-3E69-7E7E-EDF2C88C5D81}"/>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1B00CCB7-BA4F-A01B-D9A5-81FBD60F3857}"/>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87DD1D51-5534-C334-3935-D28D4E89DF5D}"/>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688ABC35-DCB0-E21D-DF85-F97ECF4BB934}"/>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84905EF3-8A4E-8579-0AAE-CAF6E821FEC9}"/>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44959F01-6134-7113-1555-B2AC4B7ECDE4}"/>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333DA470-8907-46A9-3B3E-E0D935B1A417}"/>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39F10FAD-D1F5-7899-4B63-8724959AF41E}"/>
              </a:ext>
            </a:extLst>
          </p:cNvPr>
          <p:cNvSpPr>
            <a:spLocks noGrp="1"/>
          </p:cNvSpPr>
          <p:nvPr>
            <p:ph idx="1"/>
          </p:nvPr>
        </p:nvSpPr>
        <p:spPr>
          <a:xfrm>
            <a:off x="838200" y="1825625"/>
            <a:ext cx="10515600" cy="97136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1)</a:t>
            </a:r>
            <a:r>
              <a:rPr lang="ko-KR" altLang="en-US" dirty="0">
                <a:latin typeface="Arita Buri KR Medium" panose="02020603020101020101" pitchFamily="18" charset="-127"/>
                <a:ea typeface="Arita Buri KR Medium" panose="02020603020101020101" pitchFamily="18" charset="-127"/>
              </a:rPr>
              <a:t> 사용자 입력으로 명언 추천</a:t>
            </a:r>
            <a:r>
              <a:rPr lang="en-US" altLang="ko-KR" dirty="0">
                <a:latin typeface="Arita Buri KR Medium" panose="02020603020101020101" pitchFamily="18" charset="-127"/>
                <a:ea typeface="Arita Buri KR Medium" panose="02020603020101020101" pitchFamily="18" charset="-127"/>
              </a:rPr>
              <a:t> </a:t>
            </a:r>
            <a:r>
              <a:rPr lang="ko-KR" altLang="en-US" dirty="0">
                <a:latin typeface="Arita Buri KR Medium" panose="02020603020101020101" pitchFamily="18" charset="-127"/>
                <a:ea typeface="Arita Buri KR Medium" panose="02020603020101020101" pitchFamily="18" charset="-127"/>
              </a:rPr>
              <a:t>받기</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명언의 속 뜻을 추출 </a:t>
            </a:r>
            <a:r>
              <a:rPr lang="en-US" altLang="ko-KR" dirty="0">
                <a:latin typeface="Arita Buri KR Medium" panose="02020603020101020101" pitchFamily="18" charset="-127"/>
                <a:ea typeface="Arita Buri KR Medium" panose="02020603020101020101" pitchFamily="18" charset="-127"/>
              </a:rPr>
              <a:t>w/ </a:t>
            </a:r>
            <a:r>
              <a:rPr lang="en-US" altLang="ko-KR" dirty="0" err="1">
                <a:latin typeface="Arita Buri KR Medium" panose="02020603020101020101" pitchFamily="18" charset="-127"/>
                <a:ea typeface="Arita Buri KR Medium" panose="02020603020101020101" pitchFamily="18" charset="-127"/>
              </a:rPr>
              <a:t>chatGPT</a:t>
            </a:r>
            <a:endParaRPr lang="en-KR" dirty="0">
              <a:latin typeface="Arita Buri KR Medium" panose="02020603020101020101" pitchFamily="18" charset="-127"/>
              <a:ea typeface="Arita Buri KR Medium" panose="02020603020101020101" pitchFamily="18" charset="-127"/>
            </a:endParaRPr>
          </a:p>
        </p:txBody>
      </p:sp>
      <p:sp>
        <p:nvSpPr>
          <p:cNvPr id="4" name="TextBox 3">
            <a:extLst>
              <a:ext uri="{FF2B5EF4-FFF2-40B4-BE49-F238E27FC236}">
                <a16:creationId xmlns:a16="http://schemas.microsoft.com/office/drawing/2014/main" id="{1FAAF7D5-5394-C9D2-CBBA-D385FF2A0945}"/>
              </a:ext>
            </a:extLst>
          </p:cNvPr>
          <p:cNvSpPr txBox="1"/>
          <p:nvPr/>
        </p:nvSpPr>
        <p:spPr>
          <a:xfrm>
            <a:off x="1342610" y="4454253"/>
            <a:ext cx="3798348" cy="1077218"/>
          </a:xfrm>
          <a:prstGeom prst="rect">
            <a:avLst/>
          </a:prstGeom>
          <a:noFill/>
        </p:spPr>
        <p:txBody>
          <a:bodyPr wrap="square" rtlCol="0">
            <a:spAutoFit/>
          </a:bodyPr>
          <a:lstStyle/>
          <a:p>
            <a:r>
              <a:rPr lang="en-US" sz="1600" b="0" dirty="0">
                <a:effectLst/>
                <a:latin typeface="Arita Buri KR Medium" panose="02020603020101020101" pitchFamily="18" charset="-127"/>
                <a:ea typeface="Arita Buri KR Medium" panose="02020603020101020101" pitchFamily="18" charset="-127"/>
              </a:rPr>
              <a:t>"I don’t teach. I just show them why to learn, what to learn, how to learn, and the ultimate purpose of learning."</a:t>
            </a:r>
          </a:p>
          <a:p>
            <a:endParaRPr lang="en-KR" sz="1600" dirty="0">
              <a:latin typeface="Arita Buri KR Medium" panose="02020603020101020101" pitchFamily="18" charset="-127"/>
              <a:ea typeface="Arita Buri KR Medium" panose="02020603020101020101" pitchFamily="18" charset="-127"/>
            </a:endParaRPr>
          </a:p>
        </p:txBody>
      </p:sp>
      <p:sp>
        <p:nvSpPr>
          <p:cNvPr id="6" name="TextBox 5">
            <a:extLst>
              <a:ext uri="{FF2B5EF4-FFF2-40B4-BE49-F238E27FC236}">
                <a16:creationId xmlns:a16="http://schemas.microsoft.com/office/drawing/2014/main" id="{3B5B3AE9-A550-84D7-9D30-389B9BCD2A19}"/>
              </a:ext>
            </a:extLst>
          </p:cNvPr>
          <p:cNvSpPr txBox="1"/>
          <p:nvPr/>
        </p:nvSpPr>
        <p:spPr>
          <a:xfrm>
            <a:off x="7051044" y="3961811"/>
            <a:ext cx="4271590" cy="2062103"/>
          </a:xfrm>
          <a:prstGeom prst="rect">
            <a:avLst/>
          </a:prstGeom>
          <a:noFill/>
        </p:spPr>
        <p:txBody>
          <a:bodyPr wrap="square" rtlCol="0">
            <a:spAutoFit/>
          </a:bodyPr>
          <a:lstStyle/>
          <a:p>
            <a:r>
              <a:rPr lang="en-US" sz="1600" dirty="0">
                <a:effectLst/>
                <a:latin typeface="Arita Buri KR Medium" panose="02020603020101020101" pitchFamily="18" charset="-127"/>
                <a:ea typeface="Arita Buri KR Medium" panose="02020603020101020101" pitchFamily="18" charset="-127"/>
              </a:rPr>
              <a:t>"Teaching is not strictly about delivering knowledge. It involves inspiring individuals to understand the significance of learning, guiding them on the necessary skills and knowledge, and clarifying the ultimate goal and benefits of the learning process for personal growth."</a:t>
            </a:r>
          </a:p>
          <a:p>
            <a:endParaRPr lang="en-KR" sz="1600" dirty="0">
              <a:latin typeface="Arita Buri KR Medium" panose="02020603020101020101" pitchFamily="18" charset="-127"/>
              <a:ea typeface="Arita Buri KR Medium" panose="02020603020101020101" pitchFamily="18" charset="-127"/>
            </a:endParaRPr>
          </a:p>
        </p:txBody>
      </p:sp>
      <p:cxnSp>
        <p:nvCxnSpPr>
          <p:cNvPr id="8" name="Straight Arrow Connector 7">
            <a:extLst>
              <a:ext uri="{FF2B5EF4-FFF2-40B4-BE49-F238E27FC236}">
                <a16:creationId xmlns:a16="http://schemas.microsoft.com/office/drawing/2014/main" id="{103A127B-36D5-4EFB-58BC-7C0D7EC1C0CB}"/>
              </a:ext>
            </a:extLst>
          </p:cNvPr>
          <p:cNvCxnSpPr>
            <a:cxnSpLocks/>
            <a:stCxn id="4" idx="3"/>
            <a:endCxn id="6" idx="1"/>
          </p:cNvCxnSpPr>
          <p:nvPr/>
        </p:nvCxnSpPr>
        <p:spPr>
          <a:xfrm>
            <a:off x="5140958" y="4992862"/>
            <a:ext cx="1910086"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54875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5E4DA230-4CF3-9560-CA9E-94EA66DBD31F}"/>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887E1770-ADA6-541A-D3F4-DB2AF6F74EE7}"/>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8A00BC5B-33C3-CC8B-604C-9AF1C8C8F181}"/>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C432237C-6EF1-99E7-6E86-AA70A4506BE7}"/>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641557C6-1D57-FFBE-7D3E-22ED88704730}"/>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31B6CF2C-8C8F-6250-FD17-3D5261773CB8}"/>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AA107CDB-CAF0-AD02-9DF2-6754587CDDD3}"/>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3237686C-9446-65CD-785D-A61B790E38D0}"/>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3F01DFDA-4FDA-7AEA-8649-4737C306E6BF}"/>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5FFCAB4C-60AC-C429-E3C0-B075C40425DF}"/>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06077966-B18C-D2A3-8E56-22A22CEEDC32}"/>
              </a:ext>
            </a:extLst>
          </p:cNvPr>
          <p:cNvSpPr>
            <a:spLocks noGrp="1"/>
          </p:cNvSpPr>
          <p:nvPr>
            <p:ph idx="1"/>
          </p:nvPr>
        </p:nvSpPr>
        <p:spPr>
          <a:xfrm>
            <a:off x="838200" y="1825625"/>
            <a:ext cx="10515600" cy="97136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1)</a:t>
            </a:r>
            <a:r>
              <a:rPr lang="ko-KR" altLang="en-US" dirty="0">
                <a:latin typeface="Arita Buri KR Medium" panose="02020603020101020101" pitchFamily="18" charset="-127"/>
                <a:ea typeface="Arita Buri KR Medium" panose="02020603020101020101" pitchFamily="18" charset="-127"/>
              </a:rPr>
              <a:t> 사용자 입력으로 명언 추천</a:t>
            </a:r>
            <a:r>
              <a:rPr lang="en-US" altLang="ko-KR" dirty="0">
                <a:latin typeface="Arita Buri KR Medium" panose="02020603020101020101" pitchFamily="18" charset="-127"/>
                <a:ea typeface="Arita Buri KR Medium" panose="02020603020101020101" pitchFamily="18" charset="-127"/>
              </a:rPr>
              <a:t> </a:t>
            </a:r>
            <a:r>
              <a:rPr lang="ko-KR" altLang="en-US" dirty="0">
                <a:latin typeface="Arita Buri KR Medium" panose="02020603020101020101" pitchFamily="18" charset="-127"/>
                <a:ea typeface="Arita Buri KR Medium" panose="02020603020101020101" pitchFamily="18" charset="-127"/>
              </a:rPr>
              <a:t>받기</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명언의 속 뜻을 추출 </a:t>
            </a:r>
            <a:r>
              <a:rPr lang="en-US" altLang="ko-KR" dirty="0">
                <a:latin typeface="Arita Buri KR Medium" panose="02020603020101020101" pitchFamily="18" charset="-127"/>
                <a:ea typeface="Arita Buri KR Medium" panose="02020603020101020101" pitchFamily="18" charset="-127"/>
              </a:rPr>
              <a:t>w/ </a:t>
            </a:r>
            <a:r>
              <a:rPr lang="en-US" altLang="ko-KR" dirty="0" err="1">
                <a:latin typeface="Arita Buri KR Medium" panose="02020603020101020101" pitchFamily="18" charset="-127"/>
                <a:ea typeface="Arita Buri KR Medium" panose="02020603020101020101" pitchFamily="18" charset="-127"/>
              </a:rPr>
              <a:t>chatGPT</a:t>
            </a:r>
            <a:endParaRPr lang="en-KR" dirty="0">
              <a:latin typeface="Arita Buri KR Medium" panose="02020603020101020101" pitchFamily="18" charset="-127"/>
              <a:ea typeface="Arita Buri KR Medium" panose="02020603020101020101" pitchFamily="18" charset="-127"/>
            </a:endParaRPr>
          </a:p>
        </p:txBody>
      </p:sp>
      <p:sp>
        <p:nvSpPr>
          <p:cNvPr id="4" name="TextBox 3">
            <a:extLst>
              <a:ext uri="{FF2B5EF4-FFF2-40B4-BE49-F238E27FC236}">
                <a16:creationId xmlns:a16="http://schemas.microsoft.com/office/drawing/2014/main" id="{5A6C11E6-6376-308E-5598-3E8A999CB90E}"/>
              </a:ext>
            </a:extLst>
          </p:cNvPr>
          <p:cNvSpPr txBox="1"/>
          <p:nvPr/>
        </p:nvSpPr>
        <p:spPr>
          <a:xfrm>
            <a:off x="1342609" y="4061013"/>
            <a:ext cx="3798348" cy="1323439"/>
          </a:xfrm>
          <a:prstGeom prst="rect">
            <a:avLst/>
          </a:prstGeom>
          <a:noFill/>
        </p:spPr>
        <p:txBody>
          <a:bodyPr wrap="square" rtlCol="0">
            <a:spAutoFit/>
          </a:bodyPr>
          <a:lstStyle/>
          <a:p>
            <a:r>
              <a:rPr lang="en-US" altLang="ko-KR" sz="1600" dirty="0"/>
              <a:t>"</a:t>
            </a:r>
            <a:r>
              <a:rPr lang="ko-KR" altLang="en-US" sz="1600" dirty="0"/>
              <a:t>나는 가르치지 않는다</a:t>
            </a:r>
            <a:r>
              <a:rPr lang="en-US" altLang="ko-KR" sz="1600" dirty="0"/>
              <a:t>. </a:t>
            </a:r>
            <a:r>
              <a:rPr lang="ko-KR" altLang="en-US" sz="1600" dirty="0"/>
              <a:t>나는 단지 왜 배워야 하는지</a:t>
            </a:r>
            <a:r>
              <a:rPr lang="en-US" altLang="ko-KR" sz="1600" dirty="0"/>
              <a:t>, </a:t>
            </a:r>
            <a:r>
              <a:rPr lang="ko-KR" altLang="en-US" sz="1600" dirty="0"/>
              <a:t>무엇을 배워야 하는지</a:t>
            </a:r>
            <a:r>
              <a:rPr lang="en-US" altLang="ko-KR" sz="1600" dirty="0"/>
              <a:t>, </a:t>
            </a:r>
            <a:r>
              <a:rPr lang="ko-KR" altLang="en-US" sz="1600" dirty="0"/>
              <a:t>어떻게 배워야 하는지</a:t>
            </a:r>
            <a:r>
              <a:rPr lang="en-US" altLang="ko-KR" sz="1600" dirty="0"/>
              <a:t>, </a:t>
            </a:r>
            <a:r>
              <a:rPr lang="ko-KR" altLang="en-US" sz="1600" dirty="0"/>
              <a:t>그리고 배움의 궁극적인 목적이 무엇인지를 보여줄 뿐이다</a:t>
            </a:r>
            <a:r>
              <a:rPr lang="en-US" altLang="ko-KR" sz="1600" dirty="0"/>
              <a:t>."</a:t>
            </a:r>
          </a:p>
        </p:txBody>
      </p:sp>
      <p:sp>
        <p:nvSpPr>
          <p:cNvPr id="6" name="TextBox 5">
            <a:extLst>
              <a:ext uri="{FF2B5EF4-FFF2-40B4-BE49-F238E27FC236}">
                <a16:creationId xmlns:a16="http://schemas.microsoft.com/office/drawing/2014/main" id="{3AAF7733-B29B-1B2E-0EF6-83A8BB63F30D}"/>
              </a:ext>
            </a:extLst>
          </p:cNvPr>
          <p:cNvSpPr txBox="1"/>
          <p:nvPr/>
        </p:nvSpPr>
        <p:spPr>
          <a:xfrm>
            <a:off x="7051044" y="3941639"/>
            <a:ext cx="4271590" cy="1569660"/>
          </a:xfrm>
          <a:prstGeom prst="rect">
            <a:avLst/>
          </a:prstGeom>
          <a:noFill/>
        </p:spPr>
        <p:txBody>
          <a:bodyPr wrap="square" rtlCol="0">
            <a:spAutoFit/>
          </a:bodyPr>
          <a:lstStyle/>
          <a:p>
            <a:r>
              <a:rPr lang="en-US" altLang="ko-KR" sz="1600" dirty="0"/>
              <a:t>"</a:t>
            </a:r>
            <a:r>
              <a:rPr lang="ko-KR" altLang="en-US" sz="1600" dirty="0"/>
              <a:t>가르침은 단순히 지식을 전달하는 것에 그치지 않는다</a:t>
            </a:r>
            <a:r>
              <a:rPr lang="en-US" altLang="ko-KR" sz="1600" dirty="0"/>
              <a:t>. </a:t>
            </a:r>
            <a:r>
              <a:rPr lang="ko-KR" altLang="en-US" sz="1600" dirty="0"/>
              <a:t>그것은 사람들이 배움의 중요성을 이해하도록 영감을 주고</a:t>
            </a:r>
            <a:r>
              <a:rPr lang="en-US" altLang="ko-KR" sz="1600" dirty="0"/>
              <a:t>, </a:t>
            </a:r>
            <a:r>
              <a:rPr lang="ko-KR" altLang="en-US" sz="1600" dirty="0"/>
              <a:t>필요한 기술과 지식을 안내하며</a:t>
            </a:r>
            <a:r>
              <a:rPr lang="en-US" altLang="ko-KR" sz="1600" dirty="0"/>
              <a:t>, </a:t>
            </a:r>
            <a:r>
              <a:rPr lang="ko-KR" altLang="en-US" sz="1600" dirty="0"/>
              <a:t>학습 과정의 궁극적인 목표와 그것이 개인의 성장에 주는 이점을 명확히 해주는 것이다</a:t>
            </a:r>
            <a:r>
              <a:rPr lang="en-US" altLang="ko-KR" sz="1600" dirty="0"/>
              <a:t>."</a:t>
            </a:r>
          </a:p>
        </p:txBody>
      </p:sp>
      <p:cxnSp>
        <p:nvCxnSpPr>
          <p:cNvPr id="8" name="Straight Arrow Connector 7">
            <a:extLst>
              <a:ext uri="{FF2B5EF4-FFF2-40B4-BE49-F238E27FC236}">
                <a16:creationId xmlns:a16="http://schemas.microsoft.com/office/drawing/2014/main" id="{614E7686-904A-02D2-E3D6-3394CBD457CB}"/>
              </a:ext>
            </a:extLst>
          </p:cNvPr>
          <p:cNvCxnSpPr>
            <a:cxnSpLocks/>
            <a:stCxn id="4" idx="3"/>
            <a:endCxn id="6" idx="1"/>
          </p:cNvCxnSpPr>
          <p:nvPr/>
        </p:nvCxnSpPr>
        <p:spPr>
          <a:xfrm>
            <a:off x="5140957" y="4722733"/>
            <a:ext cx="1910087" cy="373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372817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235BB8CD-F99F-4FE1-EF5C-88C409DE9F2C}"/>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2276EEB2-D6FA-225F-40B4-57C1734612A2}"/>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F403D27B-94EB-FC3C-8687-5048B8ADAAAD}"/>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40B5F580-4038-6F77-E906-2F5BD7ED8D57}"/>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12B99B11-BD39-EF2E-A073-61497DF23EF6}"/>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4A476732-54A7-D817-D48D-E8C340C6285D}"/>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42BF3206-C86F-D417-2299-F22EF9B3E13A}"/>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A463A08D-8A93-1727-A4F3-94FC2D4704E8}"/>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AD2A3A3A-0BA5-C513-F542-EFE8A53BB960}"/>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290E0144-9279-53EB-FFA4-4A788BF2D80C}"/>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9B80D5AC-374D-4A03-79B2-381C250225AF}"/>
              </a:ext>
            </a:extLst>
          </p:cNvPr>
          <p:cNvSpPr>
            <a:spLocks noGrp="1"/>
          </p:cNvSpPr>
          <p:nvPr>
            <p:ph idx="1"/>
          </p:nvPr>
        </p:nvSpPr>
        <p:spPr>
          <a:xfrm>
            <a:off x="838200" y="1825625"/>
            <a:ext cx="10515600" cy="427237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1)</a:t>
            </a:r>
            <a:r>
              <a:rPr lang="ko-KR" altLang="en-US" dirty="0">
                <a:latin typeface="Arita Buri KR Medium" panose="02020603020101020101" pitchFamily="18" charset="-127"/>
                <a:ea typeface="Arita Buri KR Medium" panose="02020603020101020101" pitchFamily="18" charset="-127"/>
              </a:rPr>
              <a:t> 사용자 입력으로 명언 추천</a:t>
            </a:r>
            <a:r>
              <a:rPr lang="en-US" altLang="ko-KR" dirty="0">
                <a:latin typeface="Arita Buri KR Medium" panose="02020603020101020101" pitchFamily="18" charset="-127"/>
                <a:ea typeface="Arita Buri KR Medium" panose="02020603020101020101" pitchFamily="18" charset="-127"/>
              </a:rPr>
              <a:t> </a:t>
            </a:r>
            <a:r>
              <a:rPr lang="ko-KR" altLang="en-US" dirty="0">
                <a:latin typeface="Arita Buri KR Medium" panose="02020603020101020101" pitchFamily="18" charset="-127"/>
                <a:ea typeface="Arita Buri KR Medium" panose="02020603020101020101" pitchFamily="18" charset="-127"/>
              </a:rPr>
              <a:t>받기</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명언 데이터 확보</a:t>
            </a:r>
            <a:r>
              <a:rPr lang="en-US" altLang="ko-KR" dirty="0">
                <a:latin typeface="Arita Buri KR Medium" panose="02020603020101020101" pitchFamily="18" charset="-127"/>
                <a:ea typeface="Arita Buri KR Medium" panose="02020603020101020101" pitchFamily="18" charset="-127"/>
              </a:rPr>
              <a:t> </a:t>
            </a:r>
            <a:r>
              <a:rPr lang="ko-KR" altLang="en-US" dirty="0">
                <a:latin typeface="Arita Buri KR Medium" panose="02020603020101020101" pitchFamily="18" charset="-127"/>
                <a:ea typeface="Arita Buri KR Medium" panose="02020603020101020101" pitchFamily="18" charset="-127"/>
              </a:rPr>
              <a:t> </a:t>
            </a:r>
            <a:r>
              <a:rPr lang="en-US" altLang="ko-KR" dirty="0">
                <a:latin typeface="Arita Buri KR Medium" panose="02020603020101020101" pitchFamily="18" charset="-127"/>
                <a:ea typeface="Arita Buri KR Medium" panose="02020603020101020101" pitchFamily="18" charset="-127"/>
              </a:rPr>
              <a:t>Embedding</a:t>
            </a:r>
            <a:r>
              <a:rPr lang="ko-KR" altLang="en-US" dirty="0">
                <a:latin typeface="Arita Buri KR Medium" panose="02020603020101020101" pitchFamily="18" charset="-127"/>
                <a:ea typeface="Arita Buri KR Medium" panose="02020603020101020101" pitchFamily="18" charset="-127"/>
              </a:rPr>
              <a:t> </a:t>
            </a:r>
            <a:r>
              <a:rPr lang="en-US" altLang="ko-KR" dirty="0">
                <a:latin typeface="Arita Buri KR Medium" panose="02020603020101020101" pitchFamily="18" charset="-127"/>
                <a:ea typeface="Arita Buri KR Medium" panose="02020603020101020101" pitchFamily="18" charset="-127"/>
              </a:rPr>
              <a:t>&amp;</a:t>
            </a:r>
            <a:r>
              <a:rPr lang="ko-KR" altLang="en-US" dirty="0">
                <a:latin typeface="Arita Buri KR Medium" panose="02020603020101020101" pitchFamily="18" charset="-127"/>
                <a:ea typeface="Arita Buri KR Medium" panose="02020603020101020101" pitchFamily="18" charset="-127"/>
              </a:rPr>
              <a:t> </a:t>
            </a:r>
            <a:r>
              <a:rPr lang="en-US" altLang="ko-KR" dirty="0">
                <a:latin typeface="Arita Buri KR Medium" panose="02020603020101020101" pitchFamily="18" charset="-127"/>
                <a:ea typeface="Arita Buri KR Medium" panose="02020603020101020101" pitchFamily="18" charset="-127"/>
              </a:rPr>
              <a:t>Vector</a:t>
            </a:r>
            <a:r>
              <a:rPr lang="ko-KR" altLang="en-US" dirty="0">
                <a:latin typeface="Arita Buri KR Medium" panose="02020603020101020101" pitchFamily="18" charset="-127"/>
                <a:ea typeface="Arita Buri KR Medium" panose="02020603020101020101" pitchFamily="18" charset="-127"/>
              </a:rPr>
              <a:t> </a:t>
            </a:r>
            <a:r>
              <a:rPr lang="en-US" altLang="ko-KR" dirty="0">
                <a:latin typeface="Arita Buri KR Medium" panose="02020603020101020101" pitchFamily="18" charset="-127"/>
                <a:ea typeface="Arita Buri KR Medium" panose="02020603020101020101" pitchFamily="18" charset="-127"/>
              </a:rPr>
              <a:t>DB</a:t>
            </a:r>
            <a:r>
              <a:rPr lang="ko-KR" altLang="en-US" dirty="0" err="1">
                <a:latin typeface="Arita Buri KR Medium" panose="02020603020101020101" pitchFamily="18" charset="-127"/>
                <a:ea typeface="Arita Buri KR Medium" panose="02020603020101020101" pitchFamily="18" charset="-127"/>
              </a:rPr>
              <a:t>에</a:t>
            </a:r>
            <a:r>
              <a:rPr lang="ko-KR" altLang="en-US" dirty="0">
                <a:latin typeface="Arita Buri KR Medium" panose="02020603020101020101" pitchFamily="18" charset="-127"/>
                <a:ea typeface="Arita Buri KR Medium" panose="02020603020101020101" pitchFamily="18" charset="-127"/>
              </a:rPr>
              <a:t> 저장</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이후 유사도 검색으로 명언 추천 받기 성공</a:t>
            </a:r>
            <a:endParaRPr lang="en-KR" dirty="0">
              <a:latin typeface="Arita Buri KR Medium" panose="02020603020101020101" pitchFamily="18" charset="-127"/>
              <a:ea typeface="Arita Buri KR Medium" panose="02020603020101020101" pitchFamily="18" charset="-127"/>
            </a:endParaRPr>
          </a:p>
        </p:txBody>
      </p:sp>
      <p:pic>
        <p:nvPicPr>
          <p:cNvPr id="3" name="Picture 2">
            <a:extLst>
              <a:ext uri="{FF2B5EF4-FFF2-40B4-BE49-F238E27FC236}">
                <a16:creationId xmlns:a16="http://schemas.microsoft.com/office/drawing/2014/main" id="{6ECF3C31-450C-F7C4-0FA3-3E6CCB12274A}"/>
              </a:ext>
            </a:extLst>
          </p:cNvPr>
          <p:cNvPicPr>
            <a:picLocks noChangeAspect="1"/>
          </p:cNvPicPr>
          <p:nvPr/>
        </p:nvPicPr>
        <p:blipFill>
          <a:blip r:embed="rId3"/>
          <a:stretch>
            <a:fillRect/>
          </a:stretch>
        </p:blipFill>
        <p:spPr>
          <a:xfrm>
            <a:off x="2028638" y="3476551"/>
            <a:ext cx="8231329" cy="686966"/>
          </a:xfrm>
          <a:prstGeom prst="rect">
            <a:avLst/>
          </a:prstGeom>
        </p:spPr>
      </p:pic>
      <p:pic>
        <p:nvPicPr>
          <p:cNvPr id="6" name="Picture 5">
            <a:extLst>
              <a:ext uri="{FF2B5EF4-FFF2-40B4-BE49-F238E27FC236}">
                <a16:creationId xmlns:a16="http://schemas.microsoft.com/office/drawing/2014/main" id="{87ADF1D5-4166-4CC6-4477-701B120B1B78}"/>
              </a:ext>
            </a:extLst>
          </p:cNvPr>
          <p:cNvPicPr>
            <a:picLocks noChangeAspect="1"/>
          </p:cNvPicPr>
          <p:nvPr/>
        </p:nvPicPr>
        <p:blipFill>
          <a:blip r:embed="rId4"/>
          <a:stretch>
            <a:fillRect/>
          </a:stretch>
        </p:blipFill>
        <p:spPr>
          <a:xfrm>
            <a:off x="2028638" y="4356847"/>
            <a:ext cx="3898900" cy="1600200"/>
          </a:xfrm>
          <a:prstGeom prst="rect">
            <a:avLst/>
          </a:prstGeom>
        </p:spPr>
      </p:pic>
      <p:sp>
        <p:nvSpPr>
          <p:cNvPr id="7" name="TextBox 6">
            <a:extLst>
              <a:ext uri="{FF2B5EF4-FFF2-40B4-BE49-F238E27FC236}">
                <a16:creationId xmlns:a16="http://schemas.microsoft.com/office/drawing/2014/main" id="{C24B5F5C-339C-A4F2-2874-BA89F8E2F02B}"/>
              </a:ext>
            </a:extLst>
          </p:cNvPr>
          <p:cNvSpPr txBox="1"/>
          <p:nvPr/>
        </p:nvSpPr>
        <p:spPr>
          <a:xfrm>
            <a:off x="3629082" y="6148777"/>
            <a:ext cx="698012" cy="369332"/>
          </a:xfrm>
          <a:prstGeom prst="rect">
            <a:avLst/>
          </a:prstGeom>
          <a:noFill/>
        </p:spPr>
        <p:txBody>
          <a:bodyPr wrap="none" rtlCol="0">
            <a:spAutoFit/>
          </a:bodyPr>
          <a:lstStyle/>
          <a:p>
            <a:r>
              <a:rPr lang="en-KR" dirty="0"/>
              <a:t>BERT</a:t>
            </a:r>
          </a:p>
        </p:txBody>
      </p:sp>
      <p:pic>
        <p:nvPicPr>
          <p:cNvPr id="8" name="Picture 7">
            <a:extLst>
              <a:ext uri="{FF2B5EF4-FFF2-40B4-BE49-F238E27FC236}">
                <a16:creationId xmlns:a16="http://schemas.microsoft.com/office/drawing/2014/main" id="{EFC2FB79-871E-4414-1FB8-B70F25FBDACC}"/>
              </a:ext>
            </a:extLst>
          </p:cNvPr>
          <p:cNvPicPr>
            <a:picLocks noChangeAspect="1"/>
          </p:cNvPicPr>
          <p:nvPr/>
        </p:nvPicPr>
        <p:blipFill>
          <a:blip r:embed="rId5"/>
          <a:stretch>
            <a:fillRect/>
          </a:stretch>
        </p:blipFill>
        <p:spPr>
          <a:xfrm>
            <a:off x="7595582" y="4356847"/>
            <a:ext cx="2664385" cy="1598631"/>
          </a:xfrm>
          <a:prstGeom prst="rect">
            <a:avLst/>
          </a:prstGeom>
        </p:spPr>
      </p:pic>
      <p:sp>
        <p:nvSpPr>
          <p:cNvPr id="10" name="TextBox 9">
            <a:extLst>
              <a:ext uri="{FF2B5EF4-FFF2-40B4-BE49-F238E27FC236}">
                <a16:creationId xmlns:a16="http://schemas.microsoft.com/office/drawing/2014/main" id="{A700F41A-A3F2-B63A-BE79-D99660FA9A2B}"/>
              </a:ext>
            </a:extLst>
          </p:cNvPr>
          <p:cNvSpPr txBox="1"/>
          <p:nvPr/>
        </p:nvSpPr>
        <p:spPr>
          <a:xfrm>
            <a:off x="7999122" y="6148777"/>
            <a:ext cx="1857303" cy="369332"/>
          </a:xfrm>
          <a:prstGeom prst="rect">
            <a:avLst/>
          </a:prstGeom>
          <a:noFill/>
        </p:spPr>
        <p:txBody>
          <a:bodyPr wrap="none" rtlCol="0">
            <a:spAutoFit/>
          </a:bodyPr>
          <a:lstStyle/>
          <a:p>
            <a:r>
              <a:rPr lang="en-KR" dirty="0"/>
              <a:t>Vector DB: FAISS</a:t>
            </a:r>
          </a:p>
        </p:txBody>
      </p:sp>
    </p:spTree>
    <p:extLst>
      <p:ext uri="{BB962C8B-B14F-4D97-AF65-F5344CB8AC3E}">
        <p14:creationId xmlns:p14="http://schemas.microsoft.com/office/powerpoint/2010/main" val="1759477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C5797767-6C20-6862-4AF5-705688FAD55F}"/>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7EFEF0A6-3A7C-F330-7D66-605D4E0ADA56}"/>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074E65EF-0103-5ACA-AB10-59340E9CA4D7}"/>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FE30C387-3C2B-F81A-93EB-045C9697A79E}"/>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449B67A5-C25D-FE6C-0479-98E736CD3EBE}"/>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20EEABB8-4812-D066-2ABA-052CAC882065}"/>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0344823E-015F-51BD-84AA-3F79A59D784E}"/>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D1C11E9F-2ADE-0C06-999B-5E80CD3F05C6}"/>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B9941C6E-AE6F-19FC-950C-13A39E142E08}"/>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0996C382-6FB5-5017-3FF2-96CC33C4AD5C}"/>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B1FC182C-0375-2F4A-C33C-3149CFC19571}"/>
              </a:ext>
            </a:extLst>
          </p:cNvPr>
          <p:cNvSpPr>
            <a:spLocks noGrp="1"/>
          </p:cNvSpPr>
          <p:nvPr>
            <p:ph idx="1"/>
          </p:nvPr>
        </p:nvSpPr>
        <p:spPr>
          <a:xfrm>
            <a:off x="838200" y="1825625"/>
            <a:ext cx="10515600" cy="427237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2)</a:t>
            </a:r>
            <a:r>
              <a:rPr lang="ko-KR" altLang="en-US" dirty="0">
                <a:latin typeface="Arita Buri KR Medium" panose="02020603020101020101" pitchFamily="18" charset="-127"/>
                <a:ea typeface="Arita Buri KR Medium" panose="02020603020101020101" pitchFamily="18" charset="-127"/>
              </a:rPr>
              <a:t> 추천 받은 명언으로 어울리는 이미지 생성하기</a:t>
            </a:r>
            <a:endParaRPr lang="en-US" altLang="ko-KR" dirty="0">
              <a:latin typeface="Arita Buri KR Medium" panose="02020603020101020101" pitchFamily="18" charset="-127"/>
              <a:ea typeface="Arita Buri KR Medium" panose="02020603020101020101" pitchFamily="18" charset="-127"/>
            </a:endParaRPr>
          </a:p>
          <a:p>
            <a:pPr lvl="1"/>
            <a:r>
              <a:rPr lang="ko-KR" altLang="en-US" dirty="0">
                <a:latin typeface="Arita Buri KR Medium" panose="02020603020101020101" pitchFamily="18" charset="-127"/>
                <a:ea typeface="Arita Buri KR Medium" panose="02020603020101020101" pitchFamily="18" charset="-127"/>
              </a:rPr>
              <a:t>명언을 입력하여 프롬프트 생성</a:t>
            </a:r>
            <a:endParaRPr lang="en-US" altLang="ko-KR" dirty="0">
              <a:latin typeface="Arita Buri KR Medium" panose="02020603020101020101" pitchFamily="18" charset="-127"/>
              <a:ea typeface="Arita Buri KR Medium" panose="02020603020101020101" pitchFamily="18" charset="-127"/>
            </a:endParaRPr>
          </a:p>
          <a:p>
            <a:pPr lvl="1"/>
            <a:r>
              <a:rPr lang="en-US" dirty="0">
                <a:latin typeface="Arita Buri KR Medium" panose="02020603020101020101" pitchFamily="18" charset="-127"/>
                <a:ea typeface="Arita Buri KR Medium" panose="02020603020101020101" pitchFamily="18" charset="-127"/>
              </a:rPr>
              <a:t>LLM </a:t>
            </a:r>
            <a:r>
              <a:rPr lang="ko-KR" altLang="en-US" dirty="0">
                <a:latin typeface="Arita Buri KR Medium" panose="02020603020101020101" pitchFamily="18" charset="-127"/>
                <a:ea typeface="Arita Buri KR Medium" panose="02020603020101020101" pitchFamily="18" charset="-127"/>
              </a:rPr>
              <a:t>모델 고민중</a:t>
            </a:r>
            <a:endParaRPr lang="en-KR" dirty="0">
              <a:latin typeface="Arita Buri KR Medium" panose="02020603020101020101" pitchFamily="18" charset="-127"/>
              <a:ea typeface="Arita Buri KR Medium" panose="02020603020101020101" pitchFamily="18" charset="-127"/>
            </a:endParaRPr>
          </a:p>
        </p:txBody>
      </p:sp>
      <p:pic>
        <p:nvPicPr>
          <p:cNvPr id="3" name="Picture 2">
            <a:extLst>
              <a:ext uri="{FF2B5EF4-FFF2-40B4-BE49-F238E27FC236}">
                <a16:creationId xmlns:a16="http://schemas.microsoft.com/office/drawing/2014/main" id="{AC79E333-1146-886C-61E8-582EFCF60B84}"/>
              </a:ext>
            </a:extLst>
          </p:cNvPr>
          <p:cNvPicPr>
            <a:picLocks noChangeAspect="1"/>
          </p:cNvPicPr>
          <p:nvPr/>
        </p:nvPicPr>
        <p:blipFill>
          <a:blip r:embed="rId3"/>
          <a:stretch>
            <a:fillRect/>
          </a:stretch>
        </p:blipFill>
        <p:spPr>
          <a:xfrm>
            <a:off x="2854176" y="3182328"/>
            <a:ext cx="6421316" cy="2915670"/>
          </a:xfrm>
          <a:prstGeom prst="rect">
            <a:avLst/>
          </a:prstGeom>
        </p:spPr>
      </p:pic>
      <p:sp>
        <p:nvSpPr>
          <p:cNvPr id="4" name="TextBox 3">
            <a:extLst>
              <a:ext uri="{FF2B5EF4-FFF2-40B4-BE49-F238E27FC236}">
                <a16:creationId xmlns:a16="http://schemas.microsoft.com/office/drawing/2014/main" id="{8EA98A24-D0A1-BC61-C7E5-C007AF4D3460}"/>
              </a:ext>
            </a:extLst>
          </p:cNvPr>
          <p:cNvSpPr txBox="1"/>
          <p:nvPr/>
        </p:nvSpPr>
        <p:spPr>
          <a:xfrm>
            <a:off x="2186208" y="6233700"/>
            <a:ext cx="7757252" cy="369332"/>
          </a:xfrm>
          <a:prstGeom prst="rect">
            <a:avLst/>
          </a:prstGeom>
          <a:noFill/>
        </p:spPr>
        <p:txBody>
          <a:bodyPr wrap="none" rtlCol="0">
            <a:spAutoFit/>
          </a:bodyPr>
          <a:lstStyle/>
          <a:p>
            <a:r>
              <a:rPr lang="ko-KR" altLang="en-US" dirty="0">
                <a:latin typeface="Arita Buri KR Medium" panose="02020603020101020101" pitchFamily="18" charset="-127"/>
                <a:ea typeface="Arita Buri KR Medium" panose="02020603020101020101" pitchFamily="18" charset="-127"/>
              </a:rPr>
              <a:t>이미지 생성 모델에 입력할 프롬프트를 만드는 </a:t>
            </a:r>
            <a:r>
              <a:rPr lang="en-US" altLang="ko-KR" dirty="0">
                <a:latin typeface="Arita Buri KR Medium" panose="02020603020101020101" pitchFamily="18" charset="-127"/>
                <a:ea typeface="Arita Buri KR Medium" panose="02020603020101020101" pitchFamily="18" charset="-127"/>
              </a:rPr>
              <a:t>LLM</a:t>
            </a:r>
            <a:r>
              <a:rPr lang="ko-KR" altLang="en-US" dirty="0">
                <a:latin typeface="Arita Buri KR Medium" panose="02020603020101020101" pitchFamily="18" charset="-127"/>
                <a:ea typeface="Arita Buri KR Medium" panose="02020603020101020101" pitchFamily="18" charset="-127"/>
              </a:rPr>
              <a:t> 프롬프트는 테스트 완료 </a:t>
            </a:r>
            <a:endParaRPr lang="en-KR" dirty="0">
              <a:latin typeface="Arita Buri KR Medium" panose="02020603020101020101" pitchFamily="18" charset="-127"/>
              <a:ea typeface="Arita Buri KR Medium" panose="02020603020101020101" pitchFamily="18" charset="-127"/>
            </a:endParaRPr>
          </a:p>
        </p:txBody>
      </p:sp>
    </p:spTree>
    <p:extLst>
      <p:ext uri="{BB962C8B-B14F-4D97-AF65-F5344CB8AC3E}">
        <p14:creationId xmlns:p14="http://schemas.microsoft.com/office/powerpoint/2010/main" val="3227697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9796BE"/>
            </a:gs>
            <a:gs pos="51000">
              <a:srgbClr val="DAC6D2"/>
            </a:gs>
            <a:gs pos="81000">
              <a:srgbClr val="E8D0D6"/>
            </a:gs>
            <a:gs pos="100000">
              <a:srgbClr val="F5E0E5"/>
            </a:gs>
          </a:gsLst>
          <a:lin ang="5400000" scaled="1"/>
        </a:gradFill>
        <a:effectLst/>
      </p:bgPr>
    </p:bg>
    <p:spTree>
      <p:nvGrpSpPr>
        <p:cNvPr id="1" name="">
          <a:extLst>
            <a:ext uri="{FF2B5EF4-FFF2-40B4-BE49-F238E27FC236}">
              <a16:creationId xmlns:a16="http://schemas.microsoft.com/office/drawing/2014/main" id="{26383AE0-F4E5-CC3D-B372-250183DC1641}"/>
            </a:ext>
          </a:extLst>
        </p:cNvPr>
        <p:cNvGrpSpPr/>
        <p:nvPr/>
      </p:nvGrpSpPr>
      <p:grpSpPr>
        <a:xfrm>
          <a:off x="0" y="0"/>
          <a:ext cx="0" cy="0"/>
          <a:chOff x="0" y="0"/>
          <a:chExt cx="0" cy="0"/>
        </a:xfrm>
      </p:grpSpPr>
      <p:sp>
        <p:nvSpPr>
          <p:cNvPr id="12" name="Freeform 11">
            <a:extLst>
              <a:ext uri="{FF2B5EF4-FFF2-40B4-BE49-F238E27FC236}">
                <a16:creationId xmlns:a16="http://schemas.microsoft.com/office/drawing/2014/main" id="{2EC6C03F-B6F5-315E-00EC-5307D95AACFA}"/>
              </a:ext>
            </a:extLst>
          </p:cNvPr>
          <p:cNvSpPr/>
          <p:nvPr/>
        </p:nvSpPr>
        <p:spPr>
          <a:xfrm rot="20762226">
            <a:off x="126842" y="200472"/>
            <a:ext cx="710313" cy="835710"/>
          </a:xfrm>
          <a:custGeom>
            <a:avLst/>
            <a:gdLst>
              <a:gd name="connsiteX0" fmla="*/ 440342 w 832521"/>
              <a:gd name="connsiteY0" fmla="*/ 0 h 979493"/>
              <a:gd name="connsiteX1" fmla="*/ 385400 w 832521"/>
              <a:gd name="connsiteY1" fmla="*/ 66590 h 979493"/>
              <a:gd name="connsiteX2" fmla="*/ 300110 w 832521"/>
              <a:gd name="connsiteY2" fmla="*/ 345811 h 979493"/>
              <a:gd name="connsiteX3" fmla="*/ 799513 w 832521"/>
              <a:gd name="connsiteY3" fmla="*/ 845214 h 979493"/>
              <a:gd name="connsiteX4" fmla="*/ 832521 w 832521"/>
              <a:gd name="connsiteY4" fmla="*/ 841887 h 979493"/>
              <a:gd name="connsiteX5" fmla="*/ 767657 w 832521"/>
              <a:gd name="connsiteY5" fmla="*/ 895404 h 979493"/>
              <a:gd name="connsiteX6" fmla="*/ 492369 w 832521"/>
              <a:gd name="connsiteY6" fmla="*/ 979493 h 979493"/>
              <a:gd name="connsiteX7" fmla="*/ 0 w 832521"/>
              <a:gd name="connsiteY7" fmla="*/ 487124 h 979493"/>
              <a:gd name="connsiteX8" fmla="*/ 393139 w 832521"/>
              <a:gd name="connsiteY8" fmla="*/ 4758 h 979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2521" h="979493">
                <a:moveTo>
                  <a:pt x="440342" y="0"/>
                </a:moveTo>
                <a:lnTo>
                  <a:pt x="385400" y="66590"/>
                </a:lnTo>
                <a:cubicBezTo>
                  <a:pt x="331552" y="146295"/>
                  <a:pt x="300110" y="242381"/>
                  <a:pt x="300110" y="345811"/>
                </a:cubicBezTo>
                <a:cubicBezTo>
                  <a:pt x="300110" y="621624"/>
                  <a:pt x="523700" y="845214"/>
                  <a:pt x="799513" y="845214"/>
                </a:cubicBezTo>
                <a:lnTo>
                  <a:pt x="832521" y="841887"/>
                </a:lnTo>
                <a:lnTo>
                  <a:pt x="767657" y="895404"/>
                </a:lnTo>
                <a:cubicBezTo>
                  <a:pt x="689075" y="948494"/>
                  <a:pt x="594342" y="979493"/>
                  <a:pt x="492369" y="979493"/>
                </a:cubicBezTo>
                <a:cubicBezTo>
                  <a:pt x="220441" y="979493"/>
                  <a:pt x="0" y="759052"/>
                  <a:pt x="0" y="487124"/>
                </a:cubicBezTo>
                <a:cubicBezTo>
                  <a:pt x="0" y="249187"/>
                  <a:pt x="168775" y="50670"/>
                  <a:pt x="393139" y="4758"/>
                </a:cubicBezTo>
                <a:close/>
              </a:path>
            </a:pathLst>
          </a:custGeom>
          <a:solidFill>
            <a:srgbClr val="F5E0E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KR"/>
          </a:p>
        </p:txBody>
      </p:sp>
      <p:sp>
        <p:nvSpPr>
          <p:cNvPr id="13" name="Oval 12">
            <a:extLst>
              <a:ext uri="{FF2B5EF4-FFF2-40B4-BE49-F238E27FC236}">
                <a16:creationId xmlns:a16="http://schemas.microsoft.com/office/drawing/2014/main" id="{5DDE88D5-46AE-2370-91C8-EF4241B88661}"/>
              </a:ext>
            </a:extLst>
          </p:cNvPr>
          <p:cNvSpPr/>
          <p:nvPr/>
        </p:nvSpPr>
        <p:spPr>
          <a:xfrm>
            <a:off x="2303894" y="842476"/>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Oval 13">
            <a:extLst>
              <a:ext uri="{FF2B5EF4-FFF2-40B4-BE49-F238E27FC236}">
                <a16:creationId xmlns:a16="http://schemas.microsoft.com/office/drawing/2014/main" id="{75671E7D-08F7-FE2D-7F6B-34B300435D08}"/>
              </a:ext>
            </a:extLst>
          </p:cNvPr>
          <p:cNvSpPr>
            <a:spLocks noChangeAspect="1"/>
          </p:cNvSpPr>
          <p:nvPr/>
        </p:nvSpPr>
        <p:spPr>
          <a:xfrm>
            <a:off x="2692720" y="573554"/>
            <a:ext cx="46800" cy="46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Oval 14">
            <a:extLst>
              <a:ext uri="{FF2B5EF4-FFF2-40B4-BE49-F238E27FC236}">
                <a16:creationId xmlns:a16="http://schemas.microsoft.com/office/drawing/2014/main" id="{17C7FFE9-D1FD-FFBF-05A0-60FC0CF465D1}"/>
              </a:ext>
            </a:extLst>
          </p:cNvPr>
          <p:cNvSpPr>
            <a:spLocks noChangeAspect="1"/>
          </p:cNvSpPr>
          <p:nvPr/>
        </p:nvSpPr>
        <p:spPr>
          <a:xfrm>
            <a:off x="1454813" y="1053109"/>
            <a:ext cx="63851" cy="64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Oval 15">
            <a:extLst>
              <a:ext uri="{FF2B5EF4-FFF2-40B4-BE49-F238E27FC236}">
                <a16:creationId xmlns:a16="http://schemas.microsoft.com/office/drawing/2014/main" id="{071298CF-FF15-94F7-ED60-61294B019FA2}"/>
              </a:ext>
            </a:extLst>
          </p:cNvPr>
          <p:cNvSpPr>
            <a:spLocks noChangeAspect="1"/>
          </p:cNvSpPr>
          <p:nvPr/>
        </p:nvSpPr>
        <p:spPr>
          <a:xfrm>
            <a:off x="985052" y="1174916"/>
            <a:ext cx="54000" cy="54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7" name="Oval 16">
            <a:extLst>
              <a:ext uri="{FF2B5EF4-FFF2-40B4-BE49-F238E27FC236}">
                <a16:creationId xmlns:a16="http://schemas.microsoft.com/office/drawing/2014/main" id="{D34242B5-9494-E15A-110B-2A0DD3C552AD}"/>
              </a:ext>
            </a:extLst>
          </p:cNvPr>
          <p:cNvSpPr>
            <a:spLocks noChangeAspect="1"/>
          </p:cNvSpPr>
          <p:nvPr/>
        </p:nvSpPr>
        <p:spPr>
          <a:xfrm>
            <a:off x="1817734" y="760002"/>
            <a:ext cx="35473" cy="360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8" name="Oval 17">
            <a:extLst>
              <a:ext uri="{FF2B5EF4-FFF2-40B4-BE49-F238E27FC236}">
                <a16:creationId xmlns:a16="http://schemas.microsoft.com/office/drawing/2014/main" id="{B40A6C15-650B-3B15-893A-534DD1C1C6C0}"/>
              </a:ext>
            </a:extLst>
          </p:cNvPr>
          <p:cNvSpPr/>
          <p:nvPr/>
        </p:nvSpPr>
        <p:spPr>
          <a:xfrm>
            <a:off x="702116" y="1768997"/>
            <a:ext cx="70945" cy="70945"/>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Oval 18">
            <a:extLst>
              <a:ext uri="{FF2B5EF4-FFF2-40B4-BE49-F238E27FC236}">
                <a16:creationId xmlns:a16="http://schemas.microsoft.com/office/drawing/2014/main" id="{5BE8940D-6F57-1C59-73AA-1835CA1B4934}"/>
              </a:ext>
            </a:extLst>
          </p:cNvPr>
          <p:cNvSpPr>
            <a:spLocks noChangeAspect="1"/>
          </p:cNvSpPr>
          <p:nvPr/>
        </p:nvSpPr>
        <p:spPr>
          <a:xfrm>
            <a:off x="2471340" y="207794"/>
            <a:ext cx="81587" cy="82800"/>
          </a:xfrm>
          <a:prstGeom prst="ellipse">
            <a:avLst/>
          </a:prstGeom>
          <a:solidFill>
            <a:srgbClr val="FCF9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 name="Title 1">
            <a:extLst>
              <a:ext uri="{FF2B5EF4-FFF2-40B4-BE49-F238E27FC236}">
                <a16:creationId xmlns:a16="http://schemas.microsoft.com/office/drawing/2014/main" id="{D9AB77A3-B95C-859B-ECF0-136C92F4213B}"/>
              </a:ext>
            </a:extLst>
          </p:cNvPr>
          <p:cNvSpPr>
            <a:spLocks noGrp="1"/>
          </p:cNvSpPr>
          <p:nvPr>
            <p:ph type="title"/>
          </p:nvPr>
        </p:nvSpPr>
        <p:spPr>
          <a:xfrm>
            <a:off x="807034" y="179694"/>
            <a:ext cx="10515600" cy="1325563"/>
          </a:xfrm>
        </p:spPr>
        <p:txBody>
          <a:bodyPr/>
          <a:lstStyle/>
          <a:p>
            <a:r>
              <a:rPr lang="en-US" altLang="ko-KR" b="1" dirty="0">
                <a:latin typeface="Arita Buri KR Medium" panose="02020603020101020101" pitchFamily="18" charset="-127"/>
                <a:ea typeface="Arita Buri KR Medium" panose="02020603020101020101" pitchFamily="18" charset="-127"/>
              </a:rPr>
              <a:t>2.</a:t>
            </a:r>
            <a:r>
              <a:rPr lang="ko-KR" altLang="en-US" b="1" dirty="0">
                <a:latin typeface="Arita Buri KR Medium" panose="02020603020101020101" pitchFamily="18" charset="-127"/>
                <a:ea typeface="Arita Buri KR Medium" panose="02020603020101020101" pitchFamily="18" charset="-127"/>
              </a:rPr>
              <a:t> 진행 사항</a:t>
            </a:r>
            <a:endParaRPr lang="en-KR" b="1" dirty="0">
              <a:latin typeface="Arita Buri KR Medium" panose="02020603020101020101" pitchFamily="18" charset="-127"/>
              <a:ea typeface="Arita Buri KR Medium" panose="02020603020101020101" pitchFamily="18" charset="-127"/>
            </a:endParaRPr>
          </a:p>
        </p:txBody>
      </p:sp>
      <p:sp>
        <p:nvSpPr>
          <p:cNvPr id="5" name="Content Placeholder 4">
            <a:extLst>
              <a:ext uri="{FF2B5EF4-FFF2-40B4-BE49-F238E27FC236}">
                <a16:creationId xmlns:a16="http://schemas.microsoft.com/office/drawing/2014/main" id="{4F753A33-9620-04DE-FAEF-84E5CF400ADE}"/>
              </a:ext>
            </a:extLst>
          </p:cNvPr>
          <p:cNvSpPr>
            <a:spLocks noGrp="1"/>
          </p:cNvSpPr>
          <p:nvPr>
            <p:ph idx="1"/>
          </p:nvPr>
        </p:nvSpPr>
        <p:spPr>
          <a:xfrm>
            <a:off x="838200" y="1825625"/>
            <a:ext cx="10515600" cy="4272373"/>
          </a:xfrm>
        </p:spPr>
        <p:txBody>
          <a:bodyPr/>
          <a:lstStyle/>
          <a:p>
            <a:pPr marL="0" indent="0">
              <a:buNone/>
            </a:pPr>
            <a:r>
              <a:rPr lang="en-US" altLang="ko-KR" dirty="0">
                <a:latin typeface="Arita Buri KR Medium" panose="02020603020101020101" pitchFamily="18" charset="-127"/>
                <a:ea typeface="Arita Buri KR Medium" panose="02020603020101020101" pitchFamily="18" charset="-127"/>
              </a:rPr>
              <a:t>2)</a:t>
            </a:r>
            <a:r>
              <a:rPr lang="ko-KR" altLang="en-US" dirty="0">
                <a:latin typeface="Arita Buri KR Medium" panose="02020603020101020101" pitchFamily="18" charset="-127"/>
                <a:ea typeface="Arita Buri KR Medium" panose="02020603020101020101" pitchFamily="18" charset="-127"/>
              </a:rPr>
              <a:t> 추천 받은 명언으로 어울리는 이미지 생성하기</a:t>
            </a:r>
            <a:endParaRPr lang="en-US" altLang="ko-KR" dirty="0">
              <a:latin typeface="Arita Buri KR Medium" panose="02020603020101020101" pitchFamily="18" charset="-127"/>
              <a:ea typeface="Arita Buri KR Medium" panose="02020603020101020101" pitchFamily="18" charset="-127"/>
            </a:endParaRPr>
          </a:p>
          <a:p>
            <a:pPr lvl="1"/>
            <a:r>
              <a:rPr lang="en-US" dirty="0">
                <a:latin typeface="Arita Buri KR Medium" panose="02020603020101020101" pitchFamily="18" charset="-127"/>
                <a:ea typeface="Arita Buri KR Medium" panose="02020603020101020101" pitchFamily="18" charset="-127"/>
              </a:rPr>
              <a:t>SDXL v1.0 architecture</a:t>
            </a:r>
            <a:r>
              <a:rPr lang="ko-KR" altLang="en-US" dirty="0">
                <a:latin typeface="Arita Buri KR Medium" panose="02020603020101020101" pitchFamily="18" charset="-127"/>
                <a:ea typeface="Arita Buri KR Medium" panose="02020603020101020101" pitchFamily="18" charset="-127"/>
              </a:rPr>
              <a:t>의 </a:t>
            </a:r>
            <a:r>
              <a:rPr lang="en-US" altLang="ko-KR" dirty="0">
                <a:latin typeface="Arita Buri KR Medium" panose="02020603020101020101" pitchFamily="18" charset="-127"/>
                <a:ea typeface="Arita Buri KR Medium" panose="02020603020101020101" pitchFamily="18" charset="-127"/>
              </a:rPr>
              <a:t>pre-trained model</a:t>
            </a:r>
            <a:r>
              <a:rPr lang="ko-KR" altLang="en-US" dirty="0">
                <a:latin typeface="Arita Buri KR Medium" panose="02020603020101020101" pitchFamily="18" charset="-127"/>
                <a:ea typeface="Arita Buri KR Medium" panose="02020603020101020101" pitchFamily="18" charset="-127"/>
              </a:rPr>
              <a:t> 사용</a:t>
            </a:r>
            <a:endParaRPr lang="en-US" altLang="ko-KR" dirty="0">
              <a:latin typeface="Arita Buri KR Medium" panose="02020603020101020101" pitchFamily="18" charset="-127"/>
              <a:ea typeface="Arita Buri KR Medium" panose="02020603020101020101" pitchFamily="18" charset="-127"/>
            </a:endParaRPr>
          </a:p>
          <a:p>
            <a:pPr lvl="1"/>
            <a:endParaRPr lang="en-KR" dirty="0">
              <a:latin typeface="Arita Buri KR Medium" panose="02020603020101020101" pitchFamily="18" charset="-127"/>
              <a:ea typeface="Arita Buri KR Medium" panose="02020603020101020101" pitchFamily="18" charset="-127"/>
            </a:endParaRPr>
          </a:p>
        </p:txBody>
      </p:sp>
      <p:pic>
        <p:nvPicPr>
          <p:cNvPr id="4" name="Picture 3" descr="A landscape with a path and trees&#10;&#10;AI-generated content may be incorrect.">
            <a:extLst>
              <a:ext uri="{FF2B5EF4-FFF2-40B4-BE49-F238E27FC236}">
                <a16:creationId xmlns:a16="http://schemas.microsoft.com/office/drawing/2014/main" id="{83A9F474-DE1A-3BE9-88F2-97F4CE8008AD}"/>
              </a:ext>
            </a:extLst>
          </p:cNvPr>
          <p:cNvPicPr>
            <a:picLocks noChangeAspect="1"/>
          </p:cNvPicPr>
          <p:nvPr/>
        </p:nvPicPr>
        <p:blipFill>
          <a:blip r:embed="rId3"/>
          <a:stretch>
            <a:fillRect/>
          </a:stretch>
        </p:blipFill>
        <p:spPr>
          <a:xfrm>
            <a:off x="5878008" y="3429000"/>
            <a:ext cx="4900020" cy="2756261"/>
          </a:xfrm>
          <a:prstGeom prst="rect">
            <a:avLst/>
          </a:prstGeom>
        </p:spPr>
      </p:pic>
      <p:sp>
        <p:nvSpPr>
          <p:cNvPr id="7" name="TextBox 6">
            <a:extLst>
              <a:ext uri="{FF2B5EF4-FFF2-40B4-BE49-F238E27FC236}">
                <a16:creationId xmlns:a16="http://schemas.microsoft.com/office/drawing/2014/main" id="{633A37BD-C14B-9322-6DC8-C38812A7AA8F}"/>
              </a:ext>
            </a:extLst>
          </p:cNvPr>
          <p:cNvSpPr txBox="1"/>
          <p:nvPr/>
        </p:nvSpPr>
        <p:spPr>
          <a:xfrm>
            <a:off x="927487" y="3887852"/>
            <a:ext cx="4538742" cy="646331"/>
          </a:xfrm>
          <a:prstGeom prst="rect">
            <a:avLst/>
          </a:prstGeom>
          <a:noFill/>
        </p:spPr>
        <p:txBody>
          <a:bodyPr wrap="square">
            <a:spAutoFit/>
          </a:bodyPr>
          <a:lstStyle/>
          <a:p>
            <a:r>
              <a:rPr lang="en-KR" dirty="0"/>
              <a:t>grass,scenery,no</a:t>
            </a:r>
            <a:r>
              <a:rPr lang="ko-KR" altLang="en-US" dirty="0"/>
              <a:t> </a:t>
            </a:r>
            <a:r>
              <a:rPr lang="en-KR" dirty="0"/>
              <a:t>humans,outdoors,</a:t>
            </a:r>
          </a:p>
          <a:p>
            <a:r>
              <a:rPr lang="en-KR" dirty="0"/>
              <a:t>tree,cloud,sky,stone lantern,nature,day,</a:t>
            </a:r>
            <a:r>
              <a:rPr lang="ko-KR" altLang="en-US" dirty="0"/>
              <a:t> </a:t>
            </a:r>
            <a:r>
              <a:rPr lang="en-US" altLang="ko-KR" dirty="0"/>
              <a:t>…</a:t>
            </a:r>
            <a:endParaRPr lang="en-KR" dirty="0"/>
          </a:p>
        </p:txBody>
      </p:sp>
    </p:spTree>
    <p:extLst>
      <p:ext uri="{BB962C8B-B14F-4D97-AF65-F5344CB8AC3E}">
        <p14:creationId xmlns:p14="http://schemas.microsoft.com/office/powerpoint/2010/main" val="15358276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1032</TotalTime>
  <Words>411</Words>
  <Application>Microsoft Macintosh PowerPoint</Application>
  <PresentationFormat>Widescreen</PresentationFormat>
  <Paragraphs>64</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Arita Buri KR Medium</vt:lpstr>
      <vt:lpstr>Aptos</vt:lpstr>
      <vt:lpstr>Aptos Display</vt:lpstr>
      <vt:lpstr>Arial</vt:lpstr>
      <vt:lpstr>Office Theme</vt:lpstr>
      <vt:lpstr>딱 맞는 말</vt:lpstr>
      <vt:lpstr>목차</vt:lpstr>
      <vt:lpstr>1. 프로젝트 소개</vt:lpstr>
      <vt:lpstr>2. 진행 사항</vt:lpstr>
      <vt:lpstr>2. 진행 사항</vt:lpstr>
      <vt:lpstr>2. 진행 사항</vt:lpstr>
      <vt:lpstr>2. 진행 사항</vt:lpstr>
      <vt:lpstr>2. 진행 사항</vt:lpstr>
      <vt:lpstr>2. 진행 사항</vt:lpstr>
      <vt:lpstr>3. 디자이너 모집</vt:lpstr>
      <vt:lpstr>감사합니다</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정다훈</dc:creator>
  <cp:lastModifiedBy>정다훈</cp:lastModifiedBy>
  <cp:revision>6</cp:revision>
  <dcterms:created xsi:type="dcterms:W3CDTF">2025-04-02T13:58:16Z</dcterms:created>
  <dcterms:modified xsi:type="dcterms:W3CDTF">2025-04-03T07:11:24Z</dcterms:modified>
</cp:coreProperties>
</file>

<file path=docProps/thumbnail.jpeg>
</file>